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1"/>
  </p:notesMasterIdLst>
  <p:sldIdLst>
    <p:sldId id="256" r:id="rId2"/>
    <p:sldId id="259" r:id="rId3"/>
    <p:sldId id="309" r:id="rId4"/>
    <p:sldId id="323" r:id="rId5"/>
    <p:sldId id="324" r:id="rId6"/>
    <p:sldId id="325" r:id="rId7"/>
    <p:sldId id="326" r:id="rId8"/>
    <p:sldId id="327" r:id="rId9"/>
    <p:sldId id="328" r:id="rId10"/>
    <p:sldId id="296" r:id="rId11"/>
    <p:sldId id="320" r:id="rId12"/>
    <p:sldId id="319" r:id="rId13"/>
    <p:sldId id="329" r:id="rId14"/>
    <p:sldId id="330" r:id="rId15"/>
    <p:sldId id="331" r:id="rId16"/>
    <p:sldId id="332" r:id="rId17"/>
    <p:sldId id="333" r:id="rId18"/>
    <p:sldId id="334" r:id="rId19"/>
    <p:sldId id="260" r:id="rId20"/>
  </p:sldIdLst>
  <p:sldSz cx="9144000" cy="5143500" type="screen16x9"/>
  <p:notesSz cx="6858000" cy="9144000"/>
  <p:embeddedFontLst>
    <p:embeddedFont>
      <p:font typeface="Abril Fatface" panose="02000503000000020003" pitchFamily="2" charset="0"/>
      <p:regular r:id="rId22"/>
    </p:embeddedFont>
    <p:embeddedFont>
      <p:font typeface="Barlow" panose="00000500000000000000" pitchFamily="2" charset="0"/>
      <p:regular r:id="rId23"/>
      <p:bold r:id="rId24"/>
      <p:italic r:id="rId25"/>
      <p:boldItalic r:id="rId26"/>
    </p:embeddedFont>
    <p:embeddedFont>
      <p:font typeface="Inter Medium" panose="020B0604020202020204" charset="0"/>
      <p:regular r:id="rId27"/>
      <p:bold r:id="rId28"/>
    </p:embeddedFont>
    <p:embeddedFont>
      <p:font typeface="Krona One" panose="020B0604020202020204" charset="0"/>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3FA5D2-D2DB-4419-BC89-0317D9CFE1BB}" v="12" dt="2023-11-28T12:38:42.678"/>
    <p1510:client id="{B6AC7785-A542-4424-AA97-89AEB35E02B5}" v="315" dt="2023-11-28T13:44:37.637"/>
  </p1510:revLst>
</p1510:revInfo>
</file>

<file path=ppt/tableStyles.xml><?xml version="1.0" encoding="utf-8"?>
<a:tblStyleLst xmlns:a="http://schemas.openxmlformats.org/drawingml/2006/main" def="{E2E04075-ED58-4A93-9836-366E002B6269}">
  <a:tblStyle styleId="{E2E04075-ED58-4A93-9836-366E002B626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53" autoAdjust="0"/>
    <p:restoredTop sz="94660"/>
  </p:normalViewPr>
  <p:slideViewPr>
    <p:cSldViewPr snapToGrid="0">
      <p:cViewPr varScale="1">
        <p:scale>
          <a:sx n="135" d="100"/>
          <a:sy n="135" d="100"/>
        </p:scale>
        <p:origin x="49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shnu Mandala" userId="e49c8dd6-30e0-4e2b-b2a1-4c64f86fc8de" providerId="ADAL" clId="{44315A3F-4842-46A5-ADCF-F89897169961}"/>
    <pc:docChg chg="undo custSel addSld delSld modSld sldOrd">
      <pc:chgData name="Vishnu Mandala" userId="e49c8dd6-30e0-4e2b-b2a1-4c64f86fc8de" providerId="ADAL" clId="{44315A3F-4842-46A5-ADCF-F89897169961}" dt="2023-05-18T21:50:41.561" v="5460" actId="20577"/>
      <pc:docMkLst>
        <pc:docMk/>
      </pc:docMkLst>
      <pc:sldChg chg="modSp mod modAnim">
        <pc:chgData name="Vishnu Mandala" userId="e49c8dd6-30e0-4e2b-b2a1-4c64f86fc8de" providerId="ADAL" clId="{44315A3F-4842-46A5-ADCF-F89897169961}" dt="2023-05-18T21:27:47.922" v="5415" actId="113"/>
        <pc:sldMkLst>
          <pc:docMk/>
          <pc:sldMk cId="0" sldId="256"/>
        </pc:sldMkLst>
        <pc:spChg chg="mod">
          <ac:chgData name="Vishnu Mandala" userId="e49c8dd6-30e0-4e2b-b2a1-4c64f86fc8de" providerId="ADAL" clId="{44315A3F-4842-46A5-ADCF-F89897169961}" dt="2023-05-18T21:27:47.922" v="5415" actId="113"/>
          <ac:spMkLst>
            <pc:docMk/>
            <pc:sldMk cId="0" sldId="256"/>
            <ac:spMk id="2314" creationId="{00000000-0000-0000-0000-000000000000}"/>
          </ac:spMkLst>
        </pc:spChg>
        <pc:spChg chg="mod">
          <ac:chgData name="Vishnu Mandala" userId="e49c8dd6-30e0-4e2b-b2a1-4c64f86fc8de" providerId="ADAL" clId="{44315A3F-4842-46A5-ADCF-F89897169961}" dt="2023-05-18T06:41:47.243" v="43" actId="1076"/>
          <ac:spMkLst>
            <pc:docMk/>
            <pc:sldMk cId="0" sldId="256"/>
            <ac:spMk id="2315" creationId="{00000000-0000-0000-0000-000000000000}"/>
          </ac:spMkLst>
        </pc:spChg>
      </pc:sldChg>
      <pc:sldChg chg="del">
        <pc:chgData name="Vishnu Mandala" userId="e49c8dd6-30e0-4e2b-b2a1-4c64f86fc8de" providerId="ADAL" clId="{44315A3F-4842-46A5-ADCF-F89897169961}" dt="2023-05-18T06:44:41.060" v="196" actId="47"/>
        <pc:sldMkLst>
          <pc:docMk/>
          <pc:sldMk cId="0" sldId="258"/>
        </pc:sldMkLst>
      </pc:sldChg>
      <pc:sldChg chg="modSp mod modAnim">
        <pc:chgData name="Vishnu Mandala" userId="e49c8dd6-30e0-4e2b-b2a1-4c64f86fc8de" providerId="ADAL" clId="{44315A3F-4842-46A5-ADCF-F89897169961}" dt="2023-05-18T21:15:15.287" v="5384" actId="20577"/>
        <pc:sldMkLst>
          <pc:docMk/>
          <pc:sldMk cId="0" sldId="259"/>
        </pc:sldMkLst>
        <pc:spChg chg="mod">
          <ac:chgData name="Vishnu Mandala" userId="e49c8dd6-30e0-4e2b-b2a1-4c64f86fc8de" providerId="ADAL" clId="{44315A3F-4842-46A5-ADCF-F89897169961}" dt="2023-05-18T21:15:15.287" v="5384" actId="20577"/>
          <ac:spMkLst>
            <pc:docMk/>
            <pc:sldMk cId="0" sldId="259"/>
            <ac:spMk id="2354" creationId="{00000000-0000-0000-0000-000000000000}"/>
          </ac:spMkLst>
        </pc:spChg>
        <pc:spChg chg="mod">
          <ac:chgData name="Vishnu Mandala" userId="e49c8dd6-30e0-4e2b-b2a1-4c64f86fc8de" providerId="ADAL" clId="{44315A3F-4842-46A5-ADCF-F89897169961}" dt="2023-05-18T06:44:50.902" v="208" actId="20577"/>
          <ac:spMkLst>
            <pc:docMk/>
            <pc:sldMk cId="0" sldId="259"/>
            <ac:spMk id="2355" creationId="{00000000-0000-0000-0000-000000000000}"/>
          </ac:spMkLst>
        </pc:spChg>
      </pc:sldChg>
      <pc:sldChg chg="ord">
        <pc:chgData name="Vishnu Mandala" userId="e49c8dd6-30e0-4e2b-b2a1-4c64f86fc8de" providerId="ADAL" clId="{44315A3F-4842-46A5-ADCF-F89897169961}" dt="2023-05-18T16:31:07.329" v="3888"/>
        <pc:sldMkLst>
          <pc:docMk/>
          <pc:sldMk cId="0" sldId="260"/>
        </pc:sldMkLst>
      </pc:sldChg>
      <pc:sldChg chg="modSp del mod">
        <pc:chgData name="Vishnu Mandala" userId="e49c8dd6-30e0-4e2b-b2a1-4c64f86fc8de" providerId="ADAL" clId="{44315A3F-4842-46A5-ADCF-F89897169961}" dt="2023-05-18T06:54:22.913" v="259" actId="2696"/>
        <pc:sldMkLst>
          <pc:docMk/>
          <pc:sldMk cId="0" sldId="261"/>
        </pc:sldMkLst>
        <pc:spChg chg="mod">
          <ac:chgData name="Vishnu Mandala" userId="e49c8dd6-30e0-4e2b-b2a1-4c64f86fc8de" providerId="ADAL" clId="{44315A3F-4842-46A5-ADCF-F89897169961}" dt="2023-05-18T06:53:53.771" v="258" actId="20577"/>
          <ac:spMkLst>
            <pc:docMk/>
            <pc:sldMk cId="0" sldId="261"/>
            <ac:spMk id="7" creationId="{4C0CB62A-ECE4-06F5-C991-D5CCC99C5E3F}"/>
          </ac:spMkLst>
        </pc:spChg>
      </pc:sldChg>
      <pc:sldChg chg="addSp delSp modSp mod">
        <pc:chgData name="Vishnu Mandala" userId="e49c8dd6-30e0-4e2b-b2a1-4c64f86fc8de" providerId="ADAL" clId="{44315A3F-4842-46A5-ADCF-F89897169961}" dt="2023-05-18T21:24:22.512" v="5389" actId="14100"/>
        <pc:sldMkLst>
          <pc:docMk/>
          <pc:sldMk cId="0" sldId="262"/>
        </pc:sldMkLst>
        <pc:spChg chg="del">
          <ac:chgData name="Vishnu Mandala" userId="e49c8dd6-30e0-4e2b-b2a1-4c64f86fc8de" providerId="ADAL" clId="{44315A3F-4842-46A5-ADCF-F89897169961}" dt="2023-05-18T07:07:13.133" v="525" actId="478"/>
          <ac:spMkLst>
            <pc:docMk/>
            <pc:sldMk cId="0" sldId="262"/>
            <ac:spMk id="4" creationId="{3E5E4A6D-5EAE-88DA-8FAA-F6064F106523}"/>
          </ac:spMkLst>
        </pc:spChg>
        <pc:spChg chg="mod">
          <ac:chgData name="Vishnu Mandala" userId="e49c8dd6-30e0-4e2b-b2a1-4c64f86fc8de" providerId="ADAL" clId="{44315A3F-4842-46A5-ADCF-F89897169961}" dt="2023-05-18T07:03:51.660" v="354" actId="20577"/>
          <ac:spMkLst>
            <pc:docMk/>
            <pc:sldMk cId="0" sldId="262"/>
            <ac:spMk id="2509" creationId="{00000000-0000-0000-0000-000000000000}"/>
          </ac:spMkLst>
        </pc:spChg>
        <pc:spChg chg="del">
          <ac:chgData name="Vishnu Mandala" userId="e49c8dd6-30e0-4e2b-b2a1-4c64f86fc8de" providerId="ADAL" clId="{44315A3F-4842-46A5-ADCF-F89897169961}" dt="2023-05-18T07:07:13.133" v="525" actId="478"/>
          <ac:spMkLst>
            <pc:docMk/>
            <pc:sldMk cId="0" sldId="262"/>
            <ac:spMk id="2540" creationId="{E20FEB25-A0E7-7276-E939-B834596A26A0}"/>
          </ac:spMkLst>
        </pc:spChg>
        <pc:spChg chg="del">
          <ac:chgData name="Vishnu Mandala" userId="e49c8dd6-30e0-4e2b-b2a1-4c64f86fc8de" providerId="ADAL" clId="{44315A3F-4842-46A5-ADCF-F89897169961}" dt="2023-05-18T07:07:13.133" v="525" actId="478"/>
          <ac:spMkLst>
            <pc:docMk/>
            <pc:sldMk cId="0" sldId="262"/>
            <ac:spMk id="2541" creationId="{383022A2-88E3-3B8C-D3E2-1D3085453434}"/>
          </ac:spMkLst>
        </pc:spChg>
        <pc:spChg chg="mod">
          <ac:chgData name="Vishnu Mandala" userId="e49c8dd6-30e0-4e2b-b2a1-4c64f86fc8de" providerId="ADAL" clId="{44315A3F-4842-46A5-ADCF-F89897169961}" dt="2023-05-18T19:15:40.992" v="4768" actId="20577"/>
          <ac:spMkLst>
            <pc:docMk/>
            <pc:sldMk cId="0" sldId="262"/>
            <ac:spMk id="2550" creationId="{2B27B288-A4E7-4780-94BC-7931A8C8B856}"/>
          </ac:spMkLst>
        </pc:spChg>
        <pc:picChg chg="add mod modCrop">
          <ac:chgData name="Vishnu Mandala" userId="e49c8dd6-30e0-4e2b-b2a1-4c64f86fc8de" providerId="ADAL" clId="{44315A3F-4842-46A5-ADCF-F89897169961}" dt="2023-05-18T21:10:05.634" v="5331" actId="14100"/>
          <ac:picMkLst>
            <pc:docMk/>
            <pc:sldMk cId="0" sldId="262"/>
            <ac:picMk id="3" creationId="{A2D3D1F2-20FD-8FA1-938B-D0B1A2305A18}"/>
          </ac:picMkLst>
        </pc:picChg>
        <pc:picChg chg="add mod">
          <ac:chgData name="Vishnu Mandala" userId="e49c8dd6-30e0-4e2b-b2a1-4c64f86fc8de" providerId="ADAL" clId="{44315A3F-4842-46A5-ADCF-F89897169961}" dt="2023-05-18T21:24:22.512" v="5389" actId="14100"/>
          <ac:picMkLst>
            <pc:docMk/>
            <pc:sldMk cId="0" sldId="262"/>
            <ac:picMk id="4" creationId="{E1012D27-6431-A129-D78A-D07138527BBE}"/>
          </ac:picMkLst>
        </pc:picChg>
        <pc:picChg chg="add del mod">
          <ac:chgData name="Vishnu Mandala" userId="e49c8dd6-30e0-4e2b-b2a1-4c64f86fc8de" providerId="ADAL" clId="{44315A3F-4842-46A5-ADCF-F89897169961}" dt="2023-05-18T21:24:12.323" v="5386" actId="478"/>
          <ac:picMkLst>
            <pc:docMk/>
            <pc:sldMk cId="0" sldId="262"/>
            <ac:picMk id="6" creationId="{31DAA89A-304A-44D4-1912-9078D5D049A5}"/>
          </ac:picMkLst>
        </pc:picChg>
        <pc:picChg chg="add mod">
          <ac:chgData name="Vishnu Mandala" userId="e49c8dd6-30e0-4e2b-b2a1-4c64f86fc8de" providerId="ADAL" clId="{44315A3F-4842-46A5-ADCF-F89897169961}" dt="2023-05-18T07:26:57.140" v="872" actId="1076"/>
          <ac:picMkLst>
            <pc:docMk/>
            <pc:sldMk cId="0" sldId="262"/>
            <ac:picMk id="10" creationId="{E687BB3A-B5CA-0877-515A-A3F7222D7578}"/>
          </ac:picMkLst>
        </pc:picChg>
        <pc:picChg chg="add mod">
          <ac:chgData name="Vishnu Mandala" userId="e49c8dd6-30e0-4e2b-b2a1-4c64f86fc8de" providerId="ADAL" clId="{44315A3F-4842-46A5-ADCF-F89897169961}" dt="2023-05-18T07:28:04.946" v="893" actId="14100"/>
          <ac:picMkLst>
            <pc:docMk/>
            <pc:sldMk cId="0" sldId="262"/>
            <ac:picMk id="14" creationId="{B8AED221-8896-E894-E963-24428FA99687}"/>
          </ac:picMkLst>
        </pc:picChg>
        <pc:picChg chg="add mod">
          <ac:chgData name="Vishnu Mandala" userId="e49c8dd6-30e0-4e2b-b2a1-4c64f86fc8de" providerId="ADAL" clId="{44315A3F-4842-46A5-ADCF-F89897169961}" dt="2023-05-18T07:28:12.160" v="894" actId="14100"/>
          <ac:picMkLst>
            <pc:docMk/>
            <pc:sldMk cId="0" sldId="262"/>
            <ac:picMk id="18" creationId="{D4955BE9-BF20-C504-F500-C7D81E61E018}"/>
          </ac:picMkLst>
        </pc:picChg>
        <pc:picChg chg="add mod modCrop">
          <ac:chgData name="Vishnu Mandala" userId="e49c8dd6-30e0-4e2b-b2a1-4c64f86fc8de" providerId="ADAL" clId="{44315A3F-4842-46A5-ADCF-F89897169961}" dt="2023-05-18T07:28:54.516" v="898" actId="732"/>
          <ac:picMkLst>
            <pc:docMk/>
            <pc:sldMk cId="0" sldId="262"/>
            <ac:picMk id="25" creationId="{84A9CE54-651F-2B0A-8294-45C58B521A95}"/>
          </ac:picMkLst>
        </pc:picChg>
        <pc:cxnChg chg="del">
          <ac:chgData name="Vishnu Mandala" userId="e49c8dd6-30e0-4e2b-b2a1-4c64f86fc8de" providerId="ADAL" clId="{44315A3F-4842-46A5-ADCF-F89897169961}" dt="2023-05-18T07:07:13.133" v="525" actId="478"/>
          <ac:cxnSpMkLst>
            <pc:docMk/>
            <pc:sldMk cId="0" sldId="262"/>
            <ac:cxnSpMk id="8" creationId="{5BFAB14E-8269-131A-E4B7-6657F95313AB}"/>
          </ac:cxnSpMkLst>
        </pc:cxnChg>
        <pc:cxnChg chg="del">
          <ac:chgData name="Vishnu Mandala" userId="e49c8dd6-30e0-4e2b-b2a1-4c64f86fc8de" providerId="ADAL" clId="{44315A3F-4842-46A5-ADCF-F89897169961}" dt="2023-05-18T07:07:13.133" v="525" actId="478"/>
          <ac:cxnSpMkLst>
            <pc:docMk/>
            <pc:sldMk cId="0" sldId="262"/>
            <ac:cxnSpMk id="9" creationId="{C200A192-5D9A-591A-BBD9-55355827A789}"/>
          </ac:cxnSpMkLst>
        </pc:cxnChg>
        <pc:cxnChg chg="del">
          <ac:chgData name="Vishnu Mandala" userId="e49c8dd6-30e0-4e2b-b2a1-4c64f86fc8de" providerId="ADAL" clId="{44315A3F-4842-46A5-ADCF-F89897169961}" dt="2023-05-18T07:07:13.133" v="525" actId="478"/>
          <ac:cxnSpMkLst>
            <pc:docMk/>
            <pc:sldMk cId="0" sldId="262"/>
            <ac:cxnSpMk id="11" creationId="{84816BD3-6B29-1F62-0472-648C622DB871}"/>
          </ac:cxnSpMkLst>
        </pc:cxnChg>
        <pc:cxnChg chg="del">
          <ac:chgData name="Vishnu Mandala" userId="e49c8dd6-30e0-4e2b-b2a1-4c64f86fc8de" providerId="ADAL" clId="{44315A3F-4842-46A5-ADCF-F89897169961}" dt="2023-05-18T07:07:13.133" v="525" actId="478"/>
          <ac:cxnSpMkLst>
            <pc:docMk/>
            <pc:sldMk cId="0" sldId="262"/>
            <ac:cxnSpMk id="13" creationId="{443ED200-4966-E258-12BC-110BCB909076}"/>
          </ac:cxnSpMkLst>
        </pc:cxnChg>
        <pc:cxnChg chg="del">
          <ac:chgData name="Vishnu Mandala" userId="e49c8dd6-30e0-4e2b-b2a1-4c64f86fc8de" providerId="ADAL" clId="{44315A3F-4842-46A5-ADCF-F89897169961}" dt="2023-05-18T07:07:13.133" v="525" actId="478"/>
          <ac:cxnSpMkLst>
            <pc:docMk/>
            <pc:sldMk cId="0" sldId="262"/>
            <ac:cxnSpMk id="15" creationId="{293251BA-8E5F-EB2D-6EC8-3BDAEA82760C}"/>
          </ac:cxnSpMkLst>
        </pc:cxnChg>
        <pc:cxnChg chg="del">
          <ac:chgData name="Vishnu Mandala" userId="e49c8dd6-30e0-4e2b-b2a1-4c64f86fc8de" providerId="ADAL" clId="{44315A3F-4842-46A5-ADCF-F89897169961}" dt="2023-05-18T07:07:13.133" v="525" actId="478"/>
          <ac:cxnSpMkLst>
            <pc:docMk/>
            <pc:sldMk cId="0" sldId="262"/>
            <ac:cxnSpMk id="17" creationId="{92ECD679-9BA9-E4DC-FFDC-9DBE64174F04}"/>
          </ac:cxnSpMkLst>
        </pc:cxnChg>
        <pc:cxnChg chg="del">
          <ac:chgData name="Vishnu Mandala" userId="e49c8dd6-30e0-4e2b-b2a1-4c64f86fc8de" providerId="ADAL" clId="{44315A3F-4842-46A5-ADCF-F89897169961}" dt="2023-05-18T07:07:13.133" v="525" actId="478"/>
          <ac:cxnSpMkLst>
            <pc:docMk/>
            <pc:sldMk cId="0" sldId="262"/>
            <ac:cxnSpMk id="19" creationId="{BB2F8B30-CAF7-7F64-0ECF-15E3D7F73999}"/>
          </ac:cxnSpMkLst>
        </pc:cxnChg>
        <pc:cxnChg chg="del">
          <ac:chgData name="Vishnu Mandala" userId="e49c8dd6-30e0-4e2b-b2a1-4c64f86fc8de" providerId="ADAL" clId="{44315A3F-4842-46A5-ADCF-F89897169961}" dt="2023-05-18T07:07:13.133" v="525" actId="478"/>
          <ac:cxnSpMkLst>
            <pc:docMk/>
            <pc:sldMk cId="0" sldId="262"/>
            <ac:cxnSpMk id="20" creationId="{D87C5875-B124-6A96-82D2-DE406E7C7BB8}"/>
          </ac:cxnSpMkLst>
        </pc:cxnChg>
        <pc:cxnChg chg="del">
          <ac:chgData name="Vishnu Mandala" userId="e49c8dd6-30e0-4e2b-b2a1-4c64f86fc8de" providerId="ADAL" clId="{44315A3F-4842-46A5-ADCF-F89897169961}" dt="2023-05-18T07:07:13.133" v="525" actId="478"/>
          <ac:cxnSpMkLst>
            <pc:docMk/>
            <pc:sldMk cId="0" sldId="262"/>
            <ac:cxnSpMk id="21" creationId="{7D90D8F8-5AED-BCA6-D036-CCA11931737F}"/>
          </ac:cxnSpMkLst>
        </pc:cxnChg>
        <pc:cxnChg chg="del">
          <ac:chgData name="Vishnu Mandala" userId="e49c8dd6-30e0-4e2b-b2a1-4c64f86fc8de" providerId="ADAL" clId="{44315A3F-4842-46A5-ADCF-F89897169961}" dt="2023-05-18T07:07:13.133" v="525" actId="478"/>
          <ac:cxnSpMkLst>
            <pc:docMk/>
            <pc:sldMk cId="0" sldId="262"/>
            <ac:cxnSpMk id="22" creationId="{25E80428-5EEF-6A38-8EF3-5A2DA1F31458}"/>
          </ac:cxnSpMkLst>
        </pc:cxnChg>
        <pc:cxnChg chg="del">
          <ac:chgData name="Vishnu Mandala" userId="e49c8dd6-30e0-4e2b-b2a1-4c64f86fc8de" providerId="ADAL" clId="{44315A3F-4842-46A5-ADCF-F89897169961}" dt="2023-05-18T07:07:13.133" v="525" actId="478"/>
          <ac:cxnSpMkLst>
            <pc:docMk/>
            <pc:sldMk cId="0" sldId="262"/>
            <ac:cxnSpMk id="23" creationId="{ABFE3C0D-EDDB-DD45-1D91-B9CE5B111E25}"/>
          </ac:cxnSpMkLst>
        </pc:cxnChg>
        <pc:cxnChg chg="del">
          <ac:chgData name="Vishnu Mandala" userId="e49c8dd6-30e0-4e2b-b2a1-4c64f86fc8de" providerId="ADAL" clId="{44315A3F-4842-46A5-ADCF-F89897169961}" dt="2023-05-18T07:07:13.133" v="525" actId="478"/>
          <ac:cxnSpMkLst>
            <pc:docMk/>
            <pc:sldMk cId="0" sldId="262"/>
            <ac:cxnSpMk id="36" creationId="{72A3B558-29E6-3977-98C4-9C05870705DF}"/>
          </ac:cxnSpMkLst>
        </pc:cxnChg>
        <pc:cxnChg chg="del">
          <ac:chgData name="Vishnu Mandala" userId="e49c8dd6-30e0-4e2b-b2a1-4c64f86fc8de" providerId="ADAL" clId="{44315A3F-4842-46A5-ADCF-F89897169961}" dt="2023-05-18T07:07:13.133" v="525" actId="478"/>
          <ac:cxnSpMkLst>
            <pc:docMk/>
            <pc:sldMk cId="0" sldId="262"/>
            <ac:cxnSpMk id="39" creationId="{2EECD12D-AB83-470D-B2BE-3F75790BBD3B}"/>
          </ac:cxnSpMkLst>
        </pc:cxnChg>
        <pc:cxnChg chg="del">
          <ac:chgData name="Vishnu Mandala" userId="e49c8dd6-30e0-4e2b-b2a1-4c64f86fc8de" providerId="ADAL" clId="{44315A3F-4842-46A5-ADCF-F89897169961}" dt="2023-05-18T07:07:13.133" v="525" actId="478"/>
          <ac:cxnSpMkLst>
            <pc:docMk/>
            <pc:sldMk cId="0" sldId="262"/>
            <ac:cxnSpMk id="40" creationId="{354282AD-E3D8-346A-7E9D-2CF65BCF35AE}"/>
          </ac:cxnSpMkLst>
        </pc:cxnChg>
        <pc:cxnChg chg="del">
          <ac:chgData name="Vishnu Mandala" userId="e49c8dd6-30e0-4e2b-b2a1-4c64f86fc8de" providerId="ADAL" clId="{44315A3F-4842-46A5-ADCF-F89897169961}" dt="2023-05-18T07:07:13.133" v="525" actId="478"/>
          <ac:cxnSpMkLst>
            <pc:docMk/>
            <pc:sldMk cId="0" sldId="262"/>
            <ac:cxnSpMk id="41" creationId="{626468CC-ECD7-FA06-404F-F2F8DE661AE1}"/>
          </ac:cxnSpMkLst>
        </pc:cxnChg>
        <pc:cxnChg chg="del">
          <ac:chgData name="Vishnu Mandala" userId="e49c8dd6-30e0-4e2b-b2a1-4c64f86fc8de" providerId="ADAL" clId="{44315A3F-4842-46A5-ADCF-F89897169961}" dt="2023-05-18T07:07:13.133" v="525" actId="478"/>
          <ac:cxnSpMkLst>
            <pc:docMk/>
            <pc:sldMk cId="0" sldId="262"/>
            <ac:cxnSpMk id="42" creationId="{A866A7A3-4C63-8C9B-0FBD-49C2A5CBB592}"/>
          </ac:cxnSpMkLst>
        </pc:cxnChg>
        <pc:cxnChg chg="del">
          <ac:chgData name="Vishnu Mandala" userId="e49c8dd6-30e0-4e2b-b2a1-4c64f86fc8de" providerId="ADAL" clId="{44315A3F-4842-46A5-ADCF-F89897169961}" dt="2023-05-18T07:07:13.133" v="525" actId="478"/>
          <ac:cxnSpMkLst>
            <pc:docMk/>
            <pc:sldMk cId="0" sldId="262"/>
            <ac:cxnSpMk id="43" creationId="{A44DC709-7C2F-5BE3-8BAA-12A81FD28E88}"/>
          </ac:cxnSpMkLst>
        </pc:cxnChg>
        <pc:cxnChg chg="del">
          <ac:chgData name="Vishnu Mandala" userId="e49c8dd6-30e0-4e2b-b2a1-4c64f86fc8de" providerId="ADAL" clId="{44315A3F-4842-46A5-ADCF-F89897169961}" dt="2023-05-18T07:07:13.133" v="525" actId="478"/>
          <ac:cxnSpMkLst>
            <pc:docMk/>
            <pc:sldMk cId="0" sldId="262"/>
            <ac:cxnSpMk id="44" creationId="{19AD1B98-CF03-0559-2D19-F25391903C97}"/>
          </ac:cxnSpMkLst>
        </pc:cxnChg>
        <pc:cxnChg chg="del">
          <ac:chgData name="Vishnu Mandala" userId="e49c8dd6-30e0-4e2b-b2a1-4c64f86fc8de" providerId="ADAL" clId="{44315A3F-4842-46A5-ADCF-F89897169961}" dt="2023-05-18T07:07:13.133" v="525" actId="478"/>
          <ac:cxnSpMkLst>
            <pc:docMk/>
            <pc:sldMk cId="0" sldId="262"/>
            <ac:cxnSpMk id="45" creationId="{F76BE407-D01F-730E-06E7-966D0B49EA36}"/>
          </ac:cxnSpMkLst>
        </pc:cxnChg>
        <pc:cxnChg chg="del">
          <ac:chgData name="Vishnu Mandala" userId="e49c8dd6-30e0-4e2b-b2a1-4c64f86fc8de" providerId="ADAL" clId="{44315A3F-4842-46A5-ADCF-F89897169961}" dt="2023-05-18T07:07:13.133" v="525" actId="478"/>
          <ac:cxnSpMkLst>
            <pc:docMk/>
            <pc:sldMk cId="0" sldId="262"/>
            <ac:cxnSpMk id="46" creationId="{A68BD323-A31D-F3E4-B26D-EC69EACDD48C}"/>
          </ac:cxnSpMkLst>
        </pc:cxnChg>
        <pc:cxnChg chg="del">
          <ac:chgData name="Vishnu Mandala" userId="e49c8dd6-30e0-4e2b-b2a1-4c64f86fc8de" providerId="ADAL" clId="{44315A3F-4842-46A5-ADCF-F89897169961}" dt="2023-05-18T07:07:13.133" v="525" actId="478"/>
          <ac:cxnSpMkLst>
            <pc:docMk/>
            <pc:sldMk cId="0" sldId="262"/>
            <ac:cxnSpMk id="47" creationId="{2C194A84-BF87-90D7-2F7C-942B7859C6DF}"/>
          </ac:cxnSpMkLst>
        </pc:cxnChg>
        <pc:cxnChg chg="del">
          <ac:chgData name="Vishnu Mandala" userId="e49c8dd6-30e0-4e2b-b2a1-4c64f86fc8de" providerId="ADAL" clId="{44315A3F-4842-46A5-ADCF-F89897169961}" dt="2023-05-18T07:07:13.133" v="525" actId="478"/>
          <ac:cxnSpMkLst>
            <pc:docMk/>
            <pc:sldMk cId="0" sldId="262"/>
            <ac:cxnSpMk id="48" creationId="{EBD79E26-7E8F-B205-62F4-99186F1C12EE}"/>
          </ac:cxnSpMkLst>
        </pc:cxnChg>
        <pc:cxnChg chg="del">
          <ac:chgData name="Vishnu Mandala" userId="e49c8dd6-30e0-4e2b-b2a1-4c64f86fc8de" providerId="ADAL" clId="{44315A3F-4842-46A5-ADCF-F89897169961}" dt="2023-05-18T07:07:13.133" v="525" actId="478"/>
          <ac:cxnSpMkLst>
            <pc:docMk/>
            <pc:sldMk cId="0" sldId="262"/>
            <ac:cxnSpMk id="49" creationId="{34034AFA-A28C-F795-61E5-19985BCBABAF}"/>
          </ac:cxnSpMkLst>
        </pc:cxnChg>
        <pc:cxnChg chg="del">
          <ac:chgData name="Vishnu Mandala" userId="e49c8dd6-30e0-4e2b-b2a1-4c64f86fc8de" providerId="ADAL" clId="{44315A3F-4842-46A5-ADCF-F89897169961}" dt="2023-05-18T07:07:13.133" v="525" actId="478"/>
          <ac:cxnSpMkLst>
            <pc:docMk/>
            <pc:sldMk cId="0" sldId="262"/>
            <ac:cxnSpMk id="50" creationId="{C4BCB90B-D8F6-AFD3-AD77-EE713EB75336}"/>
          </ac:cxnSpMkLst>
        </pc:cxnChg>
        <pc:cxnChg chg="del">
          <ac:chgData name="Vishnu Mandala" userId="e49c8dd6-30e0-4e2b-b2a1-4c64f86fc8de" providerId="ADAL" clId="{44315A3F-4842-46A5-ADCF-F89897169961}" dt="2023-05-18T07:07:13.133" v="525" actId="478"/>
          <ac:cxnSpMkLst>
            <pc:docMk/>
            <pc:sldMk cId="0" sldId="262"/>
            <ac:cxnSpMk id="51" creationId="{C378503B-9207-71FF-63D9-2B047E5D4795}"/>
          </ac:cxnSpMkLst>
        </pc:cxnChg>
        <pc:cxnChg chg="del">
          <ac:chgData name="Vishnu Mandala" userId="e49c8dd6-30e0-4e2b-b2a1-4c64f86fc8de" providerId="ADAL" clId="{44315A3F-4842-46A5-ADCF-F89897169961}" dt="2023-05-18T07:07:13.133" v="525" actId="478"/>
          <ac:cxnSpMkLst>
            <pc:docMk/>
            <pc:sldMk cId="0" sldId="262"/>
            <ac:cxnSpMk id="53" creationId="{5CFC5315-EC2E-03AD-D86B-15446AAD1839}"/>
          </ac:cxnSpMkLst>
        </pc:cxnChg>
        <pc:cxnChg chg="del">
          <ac:chgData name="Vishnu Mandala" userId="e49c8dd6-30e0-4e2b-b2a1-4c64f86fc8de" providerId="ADAL" clId="{44315A3F-4842-46A5-ADCF-F89897169961}" dt="2023-05-18T07:07:13.133" v="525" actId="478"/>
          <ac:cxnSpMkLst>
            <pc:docMk/>
            <pc:sldMk cId="0" sldId="262"/>
            <ac:cxnSpMk id="54" creationId="{DDF2BA69-488B-B74D-68A4-C86F137AE4DB}"/>
          </ac:cxnSpMkLst>
        </pc:cxnChg>
        <pc:cxnChg chg="del">
          <ac:chgData name="Vishnu Mandala" userId="e49c8dd6-30e0-4e2b-b2a1-4c64f86fc8de" providerId="ADAL" clId="{44315A3F-4842-46A5-ADCF-F89897169961}" dt="2023-05-18T07:07:13.133" v="525" actId="478"/>
          <ac:cxnSpMkLst>
            <pc:docMk/>
            <pc:sldMk cId="0" sldId="262"/>
            <ac:cxnSpMk id="55" creationId="{2F4CA892-59DF-309D-98A3-3895593620BA}"/>
          </ac:cxnSpMkLst>
        </pc:cxnChg>
        <pc:cxnChg chg="del">
          <ac:chgData name="Vishnu Mandala" userId="e49c8dd6-30e0-4e2b-b2a1-4c64f86fc8de" providerId="ADAL" clId="{44315A3F-4842-46A5-ADCF-F89897169961}" dt="2023-05-18T07:07:13.133" v="525" actId="478"/>
          <ac:cxnSpMkLst>
            <pc:docMk/>
            <pc:sldMk cId="0" sldId="262"/>
            <ac:cxnSpMk id="57" creationId="{8D6302B1-CCDF-2C11-DB1A-908A2C05238F}"/>
          </ac:cxnSpMkLst>
        </pc:cxnChg>
        <pc:cxnChg chg="del">
          <ac:chgData name="Vishnu Mandala" userId="e49c8dd6-30e0-4e2b-b2a1-4c64f86fc8de" providerId="ADAL" clId="{44315A3F-4842-46A5-ADCF-F89897169961}" dt="2023-05-18T07:07:13.133" v="525" actId="478"/>
          <ac:cxnSpMkLst>
            <pc:docMk/>
            <pc:sldMk cId="0" sldId="262"/>
            <ac:cxnSpMk id="59" creationId="{F38F9588-2E80-0257-8489-6B7BB689B306}"/>
          </ac:cxnSpMkLst>
        </pc:cxnChg>
        <pc:cxnChg chg="del">
          <ac:chgData name="Vishnu Mandala" userId="e49c8dd6-30e0-4e2b-b2a1-4c64f86fc8de" providerId="ADAL" clId="{44315A3F-4842-46A5-ADCF-F89897169961}" dt="2023-05-18T07:07:13.133" v="525" actId="478"/>
          <ac:cxnSpMkLst>
            <pc:docMk/>
            <pc:sldMk cId="0" sldId="262"/>
            <ac:cxnSpMk id="61" creationId="{92DF6ECC-7B04-1D43-7F4C-14B6EAA9E814}"/>
          </ac:cxnSpMkLst>
        </pc:cxnChg>
        <pc:cxnChg chg="del">
          <ac:chgData name="Vishnu Mandala" userId="e49c8dd6-30e0-4e2b-b2a1-4c64f86fc8de" providerId="ADAL" clId="{44315A3F-4842-46A5-ADCF-F89897169961}" dt="2023-05-18T07:07:13.133" v="525" actId="478"/>
          <ac:cxnSpMkLst>
            <pc:docMk/>
            <pc:sldMk cId="0" sldId="262"/>
            <ac:cxnSpMk id="63" creationId="{838F4835-4264-2D77-9546-65C07D1501C7}"/>
          </ac:cxnSpMkLst>
        </pc:cxnChg>
        <pc:cxnChg chg="del">
          <ac:chgData name="Vishnu Mandala" userId="e49c8dd6-30e0-4e2b-b2a1-4c64f86fc8de" providerId="ADAL" clId="{44315A3F-4842-46A5-ADCF-F89897169961}" dt="2023-05-18T07:07:13.133" v="525" actId="478"/>
          <ac:cxnSpMkLst>
            <pc:docMk/>
            <pc:sldMk cId="0" sldId="262"/>
            <ac:cxnSpMk id="2496" creationId="{D6E03F13-8270-A2E1-C2F3-558698C87934}"/>
          </ac:cxnSpMkLst>
        </pc:cxnChg>
        <pc:cxnChg chg="del">
          <ac:chgData name="Vishnu Mandala" userId="e49c8dd6-30e0-4e2b-b2a1-4c64f86fc8de" providerId="ADAL" clId="{44315A3F-4842-46A5-ADCF-F89897169961}" dt="2023-05-18T07:07:13.133" v="525" actId="478"/>
          <ac:cxnSpMkLst>
            <pc:docMk/>
            <pc:sldMk cId="0" sldId="262"/>
            <ac:cxnSpMk id="2497" creationId="{82D5D291-F124-08BE-8E7F-7679B706C1F7}"/>
          </ac:cxnSpMkLst>
        </pc:cxnChg>
        <pc:cxnChg chg="del">
          <ac:chgData name="Vishnu Mandala" userId="e49c8dd6-30e0-4e2b-b2a1-4c64f86fc8de" providerId="ADAL" clId="{44315A3F-4842-46A5-ADCF-F89897169961}" dt="2023-05-18T07:07:13.133" v="525" actId="478"/>
          <ac:cxnSpMkLst>
            <pc:docMk/>
            <pc:sldMk cId="0" sldId="262"/>
            <ac:cxnSpMk id="2499" creationId="{B619295B-A9F3-B2E5-F793-5817D1893A96}"/>
          </ac:cxnSpMkLst>
        </pc:cxnChg>
        <pc:cxnChg chg="del">
          <ac:chgData name="Vishnu Mandala" userId="e49c8dd6-30e0-4e2b-b2a1-4c64f86fc8de" providerId="ADAL" clId="{44315A3F-4842-46A5-ADCF-F89897169961}" dt="2023-05-18T07:07:13.133" v="525" actId="478"/>
          <ac:cxnSpMkLst>
            <pc:docMk/>
            <pc:sldMk cId="0" sldId="262"/>
            <ac:cxnSpMk id="2501" creationId="{333FAFC5-9AA8-D854-05E0-5CECC8897A0F}"/>
          </ac:cxnSpMkLst>
        </pc:cxnChg>
        <pc:cxnChg chg="del">
          <ac:chgData name="Vishnu Mandala" userId="e49c8dd6-30e0-4e2b-b2a1-4c64f86fc8de" providerId="ADAL" clId="{44315A3F-4842-46A5-ADCF-F89897169961}" dt="2023-05-18T07:07:13.133" v="525" actId="478"/>
          <ac:cxnSpMkLst>
            <pc:docMk/>
            <pc:sldMk cId="0" sldId="262"/>
            <ac:cxnSpMk id="2502" creationId="{B8517093-6168-271A-2397-4483DAB28959}"/>
          </ac:cxnSpMkLst>
        </pc:cxnChg>
        <pc:cxnChg chg="del">
          <ac:chgData name="Vishnu Mandala" userId="e49c8dd6-30e0-4e2b-b2a1-4c64f86fc8de" providerId="ADAL" clId="{44315A3F-4842-46A5-ADCF-F89897169961}" dt="2023-05-18T07:07:13.133" v="525" actId="478"/>
          <ac:cxnSpMkLst>
            <pc:docMk/>
            <pc:sldMk cId="0" sldId="262"/>
            <ac:cxnSpMk id="2504" creationId="{61081268-A771-2E60-6D65-3A150033F398}"/>
          </ac:cxnSpMkLst>
        </pc:cxnChg>
        <pc:cxnChg chg="del">
          <ac:chgData name="Vishnu Mandala" userId="e49c8dd6-30e0-4e2b-b2a1-4c64f86fc8de" providerId="ADAL" clId="{44315A3F-4842-46A5-ADCF-F89897169961}" dt="2023-05-18T07:07:13.133" v="525" actId="478"/>
          <ac:cxnSpMkLst>
            <pc:docMk/>
            <pc:sldMk cId="0" sldId="262"/>
            <ac:cxnSpMk id="2506" creationId="{E857DF41-D398-48D8-79C5-20D22C34504D}"/>
          </ac:cxnSpMkLst>
        </pc:cxnChg>
        <pc:cxnChg chg="del">
          <ac:chgData name="Vishnu Mandala" userId="e49c8dd6-30e0-4e2b-b2a1-4c64f86fc8de" providerId="ADAL" clId="{44315A3F-4842-46A5-ADCF-F89897169961}" dt="2023-05-18T07:07:13.133" v="525" actId="478"/>
          <ac:cxnSpMkLst>
            <pc:docMk/>
            <pc:sldMk cId="0" sldId="262"/>
            <ac:cxnSpMk id="2527" creationId="{E476C360-90AD-D463-105E-99A00D4D90C6}"/>
          </ac:cxnSpMkLst>
        </pc:cxnChg>
        <pc:cxnChg chg="del">
          <ac:chgData name="Vishnu Mandala" userId="e49c8dd6-30e0-4e2b-b2a1-4c64f86fc8de" providerId="ADAL" clId="{44315A3F-4842-46A5-ADCF-F89897169961}" dt="2023-05-18T07:07:13.133" v="525" actId="478"/>
          <ac:cxnSpMkLst>
            <pc:docMk/>
            <pc:sldMk cId="0" sldId="262"/>
            <ac:cxnSpMk id="2529" creationId="{07AADA50-CA58-6E7D-30EE-FD982D303016}"/>
          </ac:cxnSpMkLst>
        </pc:cxnChg>
        <pc:cxnChg chg="del">
          <ac:chgData name="Vishnu Mandala" userId="e49c8dd6-30e0-4e2b-b2a1-4c64f86fc8de" providerId="ADAL" clId="{44315A3F-4842-46A5-ADCF-F89897169961}" dt="2023-05-18T07:07:13.133" v="525" actId="478"/>
          <ac:cxnSpMkLst>
            <pc:docMk/>
            <pc:sldMk cId="0" sldId="262"/>
            <ac:cxnSpMk id="2531" creationId="{7E4AE321-230D-FB25-492F-590A45AC3598}"/>
          </ac:cxnSpMkLst>
        </pc:cxnChg>
        <pc:cxnChg chg="del">
          <ac:chgData name="Vishnu Mandala" userId="e49c8dd6-30e0-4e2b-b2a1-4c64f86fc8de" providerId="ADAL" clId="{44315A3F-4842-46A5-ADCF-F89897169961}" dt="2023-05-18T07:07:13.133" v="525" actId="478"/>
          <ac:cxnSpMkLst>
            <pc:docMk/>
            <pc:sldMk cId="0" sldId="262"/>
            <ac:cxnSpMk id="2532" creationId="{44716A0B-A720-0B9C-EC4C-3F10A28A97EB}"/>
          </ac:cxnSpMkLst>
        </pc:cxnChg>
        <pc:cxnChg chg="del">
          <ac:chgData name="Vishnu Mandala" userId="e49c8dd6-30e0-4e2b-b2a1-4c64f86fc8de" providerId="ADAL" clId="{44315A3F-4842-46A5-ADCF-F89897169961}" dt="2023-05-18T07:07:13.133" v="525" actId="478"/>
          <ac:cxnSpMkLst>
            <pc:docMk/>
            <pc:sldMk cId="0" sldId="262"/>
            <ac:cxnSpMk id="2533" creationId="{9F714B2F-A6D9-011D-455A-95022C63E4CC}"/>
          </ac:cxnSpMkLst>
        </pc:cxnChg>
        <pc:cxnChg chg="del">
          <ac:chgData name="Vishnu Mandala" userId="e49c8dd6-30e0-4e2b-b2a1-4c64f86fc8de" providerId="ADAL" clId="{44315A3F-4842-46A5-ADCF-F89897169961}" dt="2023-05-18T07:07:13.133" v="525" actId="478"/>
          <ac:cxnSpMkLst>
            <pc:docMk/>
            <pc:sldMk cId="0" sldId="262"/>
            <ac:cxnSpMk id="2535" creationId="{44494FEC-41CF-DF83-0E00-FD2914757AB0}"/>
          </ac:cxnSpMkLst>
        </pc:cxnChg>
        <pc:cxnChg chg="del">
          <ac:chgData name="Vishnu Mandala" userId="e49c8dd6-30e0-4e2b-b2a1-4c64f86fc8de" providerId="ADAL" clId="{44315A3F-4842-46A5-ADCF-F89897169961}" dt="2023-05-18T07:07:13.133" v="525" actId="478"/>
          <ac:cxnSpMkLst>
            <pc:docMk/>
            <pc:sldMk cId="0" sldId="262"/>
            <ac:cxnSpMk id="2537" creationId="{28A4B2CB-E617-D4D9-C8BE-7774B2837219}"/>
          </ac:cxnSpMkLst>
        </pc:cxnChg>
        <pc:cxnChg chg="del">
          <ac:chgData name="Vishnu Mandala" userId="e49c8dd6-30e0-4e2b-b2a1-4c64f86fc8de" providerId="ADAL" clId="{44315A3F-4842-46A5-ADCF-F89897169961}" dt="2023-05-18T07:07:13.133" v="525" actId="478"/>
          <ac:cxnSpMkLst>
            <pc:docMk/>
            <pc:sldMk cId="0" sldId="262"/>
            <ac:cxnSpMk id="2538" creationId="{F26C3E72-6665-B37A-00EF-E98CED301738}"/>
          </ac:cxnSpMkLst>
        </pc:cxnChg>
        <pc:cxnChg chg="del">
          <ac:chgData name="Vishnu Mandala" userId="e49c8dd6-30e0-4e2b-b2a1-4c64f86fc8de" providerId="ADAL" clId="{44315A3F-4842-46A5-ADCF-F89897169961}" dt="2023-05-18T07:07:13.133" v="525" actId="478"/>
          <ac:cxnSpMkLst>
            <pc:docMk/>
            <pc:sldMk cId="0" sldId="262"/>
            <ac:cxnSpMk id="2542" creationId="{A29465B8-E09A-64A7-C752-0CECC83BAB81}"/>
          </ac:cxnSpMkLst>
        </pc:cxnChg>
        <pc:cxnChg chg="del">
          <ac:chgData name="Vishnu Mandala" userId="e49c8dd6-30e0-4e2b-b2a1-4c64f86fc8de" providerId="ADAL" clId="{44315A3F-4842-46A5-ADCF-F89897169961}" dt="2023-05-18T07:07:13.133" v="525" actId="478"/>
          <ac:cxnSpMkLst>
            <pc:docMk/>
            <pc:sldMk cId="0" sldId="262"/>
            <ac:cxnSpMk id="2543" creationId="{703AD932-E2C7-A6A4-8B06-23E5841DFBDB}"/>
          </ac:cxnSpMkLst>
        </pc:cxnChg>
        <pc:cxnChg chg="del">
          <ac:chgData name="Vishnu Mandala" userId="e49c8dd6-30e0-4e2b-b2a1-4c64f86fc8de" providerId="ADAL" clId="{44315A3F-4842-46A5-ADCF-F89897169961}" dt="2023-05-18T07:07:13.133" v="525" actId="478"/>
          <ac:cxnSpMkLst>
            <pc:docMk/>
            <pc:sldMk cId="0" sldId="262"/>
            <ac:cxnSpMk id="2544" creationId="{D9149FB4-3DB9-1914-2196-75B657B5A066}"/>
          </ac:cxnSpMkLst>
        </pc:cxnChg>
        <pc:cxnChg chg="del">
          <ac:chgData name="Vishnu Mandala" userId="e49c8dd6-30e0-4e2b-b2a1-4c64f86fc8de" providerId="ADAL" clId="{44315A3F-4842-46A5-ADCF-F89897169961}" dt="2023-05-18T07:07:13.133" v="525" actId="478"/>
          <ac:cxnSpMkLst>
            <pc:docMk/>
            <pc:sldMk cId="0" sldId="262"/>
            <ac:cxnSpMk id="2545" creationId="{999C7BFC-E53E-C28C-2787-8D63CBF1C5A1}"/>
          </ac:cxnSpMkLst>
        </pc:cxnChg>
        <pc:cxnChg chg="del">
          <ac:chgData name="Vishnu Mandala" userId="e49c8dd6-30e0-4e2b-b2a1-4c64f86fc8de" providerId="ADAL" clId="{44315A3F-4842-46A5-ADCF-F89897169961}" dt="2023-05-18T07:07:13.133" v="525" actId="478"/>
          <ac:cxnSpMkLst>
            <pc:docMk/>
            <pc:sldMk cId="0" sldId="262"/>
            <ac:cxnSpMk id="2546" creationId="{E457EF91-3BEC-3810-1F30-1963B55BD6A5}"/>
          </ac:cxnSpMkLst>
        </pc:cxnChg>
        <pc:cxnChg chg="del">
          <ac:chgData name="Vishnu Mandala" userId="e49c8dd6-30e0-4e2b-b2a1-4c64f86fc8de" providerId="ADAL" clId="{44315A3F-4842-46A5-ADCF-F89897169961}" dt="2023-05-18T07:07:13.133" v="525" actId="478"/>
          <ac:cxnSpMkLst>
            <pc:docMk/>
            <pc:sldMk cId="0" sldId="262"/>
            <ac:cxnSpMk id="2547" creationId="{7F7433A2-2BD7-01B3-9DE6-F3FCF58B3673}"/>
          </ac:cxnSpMkLst>
        </pc:cxnChg>
        <pc:cxnChg chg="del">
          <ac:chgData name="Vishnu Mandala" userId="e49c8dd6-30e0-4e2b-b2a1-4c64f86fc8de" providerId="ADAL" clId="{44315A3F-4842-46A5-ADCF-F89897169961}" dt="2023-05-18T07:07:13.133" v="525" actId="478"/>
          <ac:cxnSpMkLst>
            <pc:docMk/>
            <pc:sldMk cId="0" sldId="262"/>
            <ac:cxnSpMk id="2548" creationId="{6BA763A2-FCC7-8BEB-567B-896C956B2ABB}"/>
          </ac:cxnSpMkLst>
        </pc:cxnChg>
        <pc:cxnChg chg="del">
          <ac:chgData name="Vishnu Mandala" userId="e49c8dd6-30e0-4e2b-b2a1-4c64f86fc8de" providerId="ADAL" clId="{44315A3F-4842-46A5-ADCF-F89897169961}" dt="2023-05-18T07:07:13.133" v="525" actId="478"/>
          <ac:cxnSpMkLst>
            <pc:docMk/>
            <pc:sldMk cId="0" sldId="262"/>
            <ac:cxnSpMk id="2549" creationId="{BD480B86-2F79-F019-E199-9EF768B3F0FA}"/>
          </ac:cxnSpMkLst>
        </pc:cxnChg>
      </pc:sldChg>
      <pc:sldChg chg="addSp delSp modSp mod ord addAnim delAnim modAnim">
        <pc:chgData name="Vishnu Mandala" userId="e49c8dd6-30e0-4e2b-b2a1-4c64f86fc8de" providerId="ADAL" clId="{44315A3F-4842-46A5-ADCF-F89897169961}" dt="2023-05-18T18:25:41.264" v="4144" actId="1076"/>
        <pc:sldMkLst>
          <pc:docMk/>
          <pc:sldMk cId="0" sldId="263"/>
        </pc:sldMkLst>
        <pc:spChg chg="add del mod">
          <ac:chgData name="Vishnu Mandala" userId="e49c8dd6-30e0-4e2b-b2a1-4c64f86fc8de" providerId="ADAL" clId="{44315A3F-4842-46A5-ADCF-F89897169961}" dt="2023-05-18T15:40:26.916" v="3604" actId="478"/>
          <ac:spMkLst>
            <pc:docMk/>
            <pc:sldMk cId="0" sldId="263"/>
            <ac:spMk id="3" creationId="{F3A7BA32-7109-A9D8-C50A-148312D0BA0E}"/>
          </ac:spMkLst>
        </pc:spChg>
        <pc:spChg chg="add del mod">
          <ac:chgData name="Vishnu Mandala" userId="e49c8dd6-30e0-4e2b-b2a1-4c64f86fc8de" providerId="ADAL" clId="{44315A3F-4842-46A5-ADCF-F89897169961}" dt="2023-05-18T15:40:25.872" v="3603" actId="478"/>
          <ac:spMkLst>
            <pc:docMk/>
            <pc:sldMk cId="0" sldId="263"/>
            <ac:spMk id="5" creationId="{673850A7-AE9D-0638-E0D7-3FBE7BEAEBD9}"/>
          </ac:spMkLst>
        </pc:spChg>
        <pc:spChg chg="add del mod">
          <ac:chgData name="Vishnu Mandala" userId="e49c8dd6-30e0-4e2b-b2a1-4c64f86fc8de" providerId="ADAL" clId="{44315A3F-4842-46A5-ADCF-F89897169961}" dt="2023-05-18T18:24:54.858" v="4141" actId="478"/>
          <ac:spMkLst>
            <pc:docMk/>
            <pc:sldMk cId="0" sldId="263"/>
            <ac:spMk id="7" creationId="{021E7F53-4E18-9D2D-C19F-5C873C21645E}"/>
          </ac:spMkLst>
        </pc:spChg>
        <pc:spChg chg="add del mod">
          <ac:chgData name="Vishnu Mandala" userId="e49c8dd6-30e0-4e2b-b2a1-4c64f86fc8de" providerId="ADAL" clId="{44315A3F-4842-46A5-ADCF-F89897169961}" dt="2023-05-18T18:24:57.173" v="4142" actId="478"/>
          <ac:spMkLst>
            <pc:docMk/>
            <pc:sldMk cId="0" sldId="263"/>
            <ac:spMk id="9" creationId="{CE70AB0B-997A-6795-6F0E-76DC056B0392}"/>
          </ac:spMkLst>
        </pc:spChg>
        <pc:spChg chg="mod">
          <ac:chgData name="Vishnu Mandala" userId="e49c8dd6-30e0-4e2b-b2a1-4c64f86fc8de" providerId="ADAL" clId="{44315A3F-4842-46A5-ADCF-F89897169961}" dt="2023-05-18T18:25:41.264" v="4144" actId="1076"/>
          <ac:spMkLst>
            <pc:docMk/>
            <pc:sldMk cId="0" sldId="263"/>
            <ac:spMk id="2531" creationId="{00000000-0000-0000-0000-000000000000}"/>
          </ac:spMkLst>
        </pc:spChg>
        <pc:spChg chg="mod">
          <ac:chgData name="Vishnu Mandala" userId="e49c8dd6-30e0-4e2b-b2a1-4c64f86fc8de" providerId="ADAL" clId="{44315A3F-4842-46A5-ADCF-F89897169961}" dt="2023-05-18T18:25:10.388" v="4143" actId="1076"/>
          <ac:spMkLst>
            <pc:docMk/>
            <pc:sldMk cId="0" sldId="263"/>
            <ac:spMk id="2532" creationId="{00000000-0000-0000-0000-000000000000}"/>
          </ac:spMkLst>
        </pc:spChg>
        <pc:spChg chg="mod">
          <ac:chgData name="Vishnu Mandala" userId="e49c8dd6-30e0-4e2b-b2a1-4c64f86fc8de" providerId="ADAL" clId="{44315A3F-4842-46A5-ADCF-F89897169961}" dt="2023-05-18T18:25:10.388" v="4143" actId="1076"/>
          <ac:spMkLst>
            <pc:docMk/>
            <pc:sldMk cId="0" sldId="263"/>
            <ac:spMk id="2533" creationId="{00000000-0000-0000-0000-000000000000}"/>
          </ac:spMkLst>
        </pc:spChg>
        <pc:spChg chg="mod">
          <ac:chgData name="Vishnu Mandala" userId="e49c8dd6-30e0-4e2b-b2a1-4c64f86fc8de" providerId="ADAL" clId="{44315A3F-4842-46A5-ADCF-F89897169961}" dt="2023-05-18T15:40:36.193" v="3631" actId="20577"/>
          <ac:spMkLst>
            <pc:docMk/>
            <pc:sldMk cId="0" sldId="263"/>
            <ac:spMk id="2534" creationId="{00000000-0000-0000-0000-000000000000}"/>
          </ac:spMkLst>
        </pc:spChg>
        <pc:spChg chg="mod">
          <ac:chgData name="Vishnu Mandala" userId="e49c8dd6-30e0-4e2b-b2a1-4c64f86fc8de" providerId="ADAL" clId="{44315A3F-4842-46A5-ADCF-F89897169961}" dt="2023-05-18T18:25:41.264" v="4144" actId="1076"/>
          <ac:spMkLst>
            <pc:docMk/>
            <pc:sldMk cId="0" sldId="263"/>
            <ac:spMk id="2536" creationId="{00000000-0000-0000-0000-000000000000}"/>
          </ac:spMkLst>
        </pc:spChg>
        <pc:spChg chg="add del mod">
          <ac:chgData name="Vishnu Mandala" userId="e49c8dd6-30e0-4e2b-b2a1-4c64f86fc8de" providerId="ADAL" clId="{44315A3F-4842-46A5-ADCF-F89897169961}" dt="2023-05-18T18:24:51.956" v="4140" actId="478"/>
          <ac:spMkLst>
            <pc:docMk/>
            <pc:sldMk cId="0" sldId="263"/>
            <ac:spMk id="2538" creationId="{00000000-0000-0000-0000-000000000000}"/>
          </ac:spMkLst>
        </pc:spChg>
        <pc:spChg chg="add del mod">
          <ac:chgData name="Vishnu Mandala" userId="e49c8dd6-30e0-4e2b-b2a1-4c64f86fc8de" providerId="ADAL" clId="{44315A3F-4842-46A5-ADCF-F89897169961}" dt="2023-05-18T18:24:48.171" v="4139" actId="478"/>
          <ac:spMkLst>
            <pc:docMk/>
            <pc:sldMk cId="0" sldId="263"/>
            <ac:spMk id="2540" creationId="{00000000-0000-0000-0000-000000000000}"/>
          </ac:spMkLst>
        </pc:spChg>
      </pc:sldChg>
      <pc:sldChg chg="del">
        <pc:chgData name="Vishnu Mandala" userId="e49c8dd6-30e0-4e2b-b2a1-4c64f86fc8de" providerId="ADAL" clId="{44315A3F-4842-46A5-ADCF-F89897169961}" dt="2023-05-18T15:19:35.059" v="2941" actId="2696"/>
        <pc:sldMkLst>
          <pc:docMk/>
          <pc:sldMk cId="0" sldId="277"/>
        </pc:sldMkLst>
      </pc:sldChg>
      <pc:sldChg chg="modSp mod ord modAnim">
        <pc:chgData name="Vishnu Mandala" userId="e49c8dd6-30e0-4e2b-b2a1-4c64f86fc8de" providerId="ADAL" clId="{44315A3F-4842-46A5-ADCF-F89897169961}" dt="2023-05-18T19:21:47.595" v="4794" actId="20577"/>
        <pc:sldMkLst>
          <pc:docMk/>
          <pc:sldMk cId="1109042666" sldId="296"/>
        </pc:sldMkLst>
        <pc:spChg chg="mod">
          <ac:chgData name="Vishnu Mandala" userId="e49c8dd6-30e0-4e2b-b2a1-4c64f86fc8de" providerId="ADAL" clId="{44315A3F-4842-46A5-ADCF-F89897169961}" dt="2023-05-18T19:21:47.595" v="4794" actId="20577"/>
          <ac:spMkLst>
            <pc:docMk/>
            <pc:sldMk cId="1109042666" sldId="296"/>
            <ac:spMk id="2509" creationId="{00000000-0000-0000-0000-000000000000}"/>
          </ac:spMkLst>
        </pc:spChg>
        <pc:spChg chg="mod">
          <ac:chgData name="Vishnu Mandala" userId="e49c8dd6-30e0-4e2b-b2a1-4c64f86fc8de" providerId="ADAL" clId="{44315A3F-4842-46A5-ADCF-F89897169961}" dt="2023-05-18T15:16:24.533" v="2926" actId="20577"/>
          <ac:spMkLst>
            <pc:docMk/>
            <pc:sldMk cId="1109042666" sldId="296"/>
            <ac:spMk id="2550" creationId="{2B27B288-A4E7-4780-94BC-7931A8C8B856}"/>
          </ac:spMkLst>
        </pc:spChg>
      </pc:sldChg>
      <pc:sldChg chg="addSp delSp modSp mod ord delAnim modAnim">
        <pc:chgData name="Vishnu Mandala" userId="e49c8dd6-30e0-4e2b-b2a1-4c64f86fc8de" providerId="ADAL" clId="{44315A3F-4842-46A5-ADCF-F89897169961}" dt="2023-05-18T19:29:02.779" v="4822"/>
        <pc:sldMkLst>
          <pc:docMk/>
          <pc:sldMk cId="865009874" sldId="297"/>
        </pc:sldMkLst>
        <pc:spChg chg="add mod">
          <ac:chgData name="Vishnu Mandala" userId="e49c8dd6-30e0-4e2b-b2a1-4c64f86fc8de" providerId="ADAL" clId="{44315A3F-4842-46A5-ADCF-F89897169961}" dt="2023-05-18T08:30:35.959" v="2184" actId="1076"/>
          <ac:spMkLst>
            <pc:docMk/>
            <pc:sldMk cId="865009874" sldId="297"/>
            <ac:spMk id="4" creationId="{BDA56C93-52FD-AD86-D1BF-4173E546EA7F}"/>
          </ac:spMkLst>
        </pc:spChg>
        <pc:spChg chg="add mod">
          <ac:chgData name="Vishnu Mandala" userId="e49c8dd6-30e0-4e2b-b2a1-4c64f86fc8de" providerId="ADAL" clId="{44315A3F-4842-46A5-ADCF-F89897169961}" dt="2023-05-18T08:30:35.959" v="2184" actId="1076"/>
          <ac:spMkLst>
            <pc:docMk/>
            <pc:sldMk cId="865009874" sldId="297"/>
            <ac:spMk id="5" creationId="{F74807AB-59B9-8AB6-C824-4DDAF61BBBCD}"/>
          </ac:spMkLst>
        </pc:spChg>
        <pc:spChg chg="add mod">
          <ac:chgData name="Vishnu Mandala" userId="e49c8dd6-30e0-4e2b-b2a1-4c64f86fc8de" providerId="ADAL" clId="{44315A3F-4842-46A5-ADCF-F89897169961}" dt="2023-05-18T08:30:35.959" v="2184" actId="1076"/>
          <ac:spMkLst>
            <pc:docMk/>
            <pc:sldMk cId="865009874" sldId="297"/>
            <ac:spMk id="6" creationId="{CEC576C0-E502-7D8C-4888-90C1D6352BF6}"/>
          </ac:spMkLst>
        </pc:spChg>
        <pc:spChg chg="add mod">
          <ac:chgData name="Vishnu Mandala" userId="e49c8dd6-30e0-4e2b-b2a1-4c64f86fc8de" providerId="ADAL" clId="{44315A3F-4842-46A5-ADCF-F89897169961}" dt="2023-05-18T08:41:17.904" v="2261" actId="207"/>
          <ac:spMkLst>
            <pc:docMk/>
            <pc:sldMk cId="865009874" sldId="297"/>
            <ac:spMk id="7" creationId="{DA5C8E7F-ECF5-45F7-5FF4-ED3CC922A39F}"/>
          </ac:spMkLst>
        </pc:spChg>
        <pc:spChg chg="add mod">
          <ac:chgData name="Vishnu Mandala" userId="e49c8dd6-30e0-4e2b-b2a1-4c64f86fc8de" providerId="ADAL" clId="{44315A3F-4842-46A5-ADCF-F89897169961}" dt="2023-05-18T08:41:17.904" v="2261" actId="207"/>
          <ac:spMkLst>
            <pc:docMk/>
            <pc:sldMk cId="865009874" sldId="297"/>
            <ac:spMk id="8" creationId="{8E61DB9A-F9B7-F24E-65EA-54894700296B}"/>
          </ac:spMkLst>
        </pc:spChg>
        <pc:spChg chg="add mod">
          <ac:chgData name="Vishnu Mandala" userId="e49c8dd6-30e0-4e2b-b2a1-4c64f86fc8de" providerId="ADAL" clId="{44315A3F-4842-46A5-ADCF-F89897169961}" dt="2023-05-18T08:41:17.904" v="2261" actId="207"/>
          <ac:spMkLst>
            <pc:docMk/>
            <pc:sldMk cId="865009874" sldId="297"/>
            <ac:spMk id="9" creationId="{867E5751-509B-FD62-64D7-9C051F1B954E}"/>
          </ac:spMkLst>
        </pc:spChg>
        <pc:spChg chg="add mod">
          <ac:chgData name="Vishnu Mandala" userId="e49c8dd6-30e0-4e2b-b2a1-4c64f86fc8de" providerId="ADAL" clId="{44315A3F-4842-46A5-ADCF-F89897169961}" dt="2023-05-18T08:41:17.904" v="2261" actId="207"/>
          <ac:spMkLst>
            <pc:docMk/>
            <pc:sldMk cId="865009874" sldId="297"/>
            <ac:spMk id="10" creationId="{0206398E-D909-B3E6-47C7-5DE8352553D2}"/>
          </ac:spMkLst>
        </pc:spChg>
        <pc:spChg chg="add mod">
          <ac:chgData name="Vishnu Mandala" userId="e49c8dd6-30e0-4e2b-b2a1-4c64f86fc8de" providerId="ADAL" clId="{44315A3F-4842-46A5-ADCF-F89897169961}" dt="2023-05-18T08:41:17.904" v="2261" actId="207"/>
          <ac:spMkLst>
            <pc:docMk/>
            <pc:sldMk cId="865009874" sldId="297"/>
            <ac:spMk id="11" creationId="{41C5952C-AB6B-3452-EFA3-29ECBE5B62A7}"/>
          </ac:spMkLst>
        </pc:spChg>
        <pc:spChg chg="add mod">
          <ac:chgData name="Vishnu Mandala" userId="e49c8dd6-30e0-4e2b-b2a1-4c64f86fc8de" providerId="ADAL" clId="{44315A3F-4842-46A5-ADCF-F89897169961}" dt="2023-05-18T08:41:17.904" v="2261" actId="207"/>
          <ac:spMkLst>
            <pc:docMk/>
            <pc:sldMk cId="865009874" sldId="297"/>
            <ac:spMk id="12" creationId="{2A38BF1A-F542-B9B2-76CB-79E354E14CA6}"/>
          </ac:spMkLst>
        </pc:spChg>
        <pc:spChg chg="add mod">
          <ac:chgData name="Vishnu Mandala" userId="e49c8dd6-30e0-4e2b-b2a1-4c64f86fc8de" providerId="ADAL" clId="{44315A3F-4842-46A5-ADCF-F89897169961}" dt="2023-05-18T08:30:35.959" v="2184" actId="1076"/>
          <ac:spMkLst>
            <pc:docMk/>
            <pc:sldMk cId="865009874" sldId="297"/>
            <ac:spMk id="13" creationId="{7788E061-3BD5-467C-E019-BEB74ADDCE03}"/>
          </ac:spMkLst>
        </pc:spChg>
        <pc:spChg chg="add mod">
          <ac:chgData name="Vishnu Mandala" userId="e49c8dd6-30e0-4e2b-b2a1-4c64f86fc8de" providerId="ADAL" clId="{44315A3F-4842-46A5-ADCF-F89897169961}" dt="2023-05-18T08:41:17.904" v="2261" actId="207"/>
          <ac:spMkLst>
            <pc:docMk/>
            <pc:sldMk cId="865009874" sldId="297"/>
            <ac:spMk id="14" creationId="{C133B38F-9C79-A974-8014-9A4FC60A936C}"/>
          </ac:spMkLst>
        </pc:spChg>
        <pc:spChg chg="add mod">
          <ac:chgData name="Vishnu Mandala" userId="e49c8dd6-30e0-4e2b-b2a1-4c64f86fc8de" providerId="ADAL" clId="{44315A3F-4842-46A5-ADCF-F89897169961}" dt="2023-05-18T08:41:17.904" v="2261" actId="207"/>
          <ac:spMkLst>
            <pc:docMk/>
            <pc:sldMk cId="865009874" sldId="297"/>
            <ac:spMk id="15" creationId="{3D128442-3086-2E71-B81F-4978C478CE27}"/>
          </ac:spMkLst>
        </pc:spChg>
        <pc:spChg chg="add mod">
          <ac:chgData name="Vishnu Mandala" userId="e49c8dd6-30e0-4e2b-b2a1-4c64f86fc8de" providerId="ADAL" clId="{44315A3F-4842-46A5-ADCF-F89897169961}" dt="2023-05-18T08:41:17.904" v="2261" actId="207"/>
          <ac:spMkLst>
            <pc:docMk/>
            <pc:sldMk cId="865009874" sldId="297"/>
            <ac:spMk id="16" creationId="{65F80B3F-11BB-5050-E3E2-10753042A2C3}"/>
          </ac:spMkLst>
        </pc:spChg>
        <pc:spChg chg="add mod">
          <ac:chgData name="Vishnu Mandala" userId="e49c8dd6-30e0-4e2b-b2a1-4c64f86fc8de" providerId="ADAL" clId="{44315A3F-4842-46A5-ADCF-F89897169961}" dt="2023-05-18T08:30:35.959" v="2184" actId="1076"/>
          <ac:spMkLst>
            <pc:docMk/>
            <pc:sldMk cId="865009874" sldId="297"/>
            <ac:spMk id="17" creationId="{E13E47E7-56FF-B21C-1B3B-0BA303584198}"/>
          </ac:spMkLst>
        </pc:spChg>
        <pc:spChg chg="add mod">
          <ac:chgData name="Vishnu Mandala" userId="e49c8dd6-30e0-4e2b-b2a1-4c64f86fc8de" providerId="ADAL" clId="{44315A3F-4842-46A5-ADCF-F89897169961}" dt="2023-05-18T08:41:17.904" v="2261" actId="207"/>
          <ac:spMkLst>
            <pc:docMk/>
            <pc:sldMk cId="865009874" sldId="297"/>
            <ac:spMk id="18" creationId="{D6CCE937-B37D-6508-85B6-B1A3E762CD9E}"/>
          </ac:spMkLst>
        </pc:spChg>
        <pc:spChg chg="add mod">
          <ac:chgData name="Vishnu Mandala" userId="e49c8dd6-30e0-4e2b-b2a1-4c64f86fc8de" providerId="ADAL" clId="{44315A3F-4842-46A5-ADCF-F89897169961}" dt="2023-05-18T08:41:17.904" v="2261" actId="207"/>
          <ac:spMkLst>
            <pc:docMk/>
            <pc:sldMk cId="865009874" sldId="297"/>
            <ac:spMk id="19" creationId="{81135558-C6E5-8B11-3B6B-3EBF30C28803}"/>
          </ac:spMkLst>
        </pc:spChg>
        <pc:spChg chg="add del mod">
          <ac:chgData name="Vishnu Mandala" userId="e49c8dd6-30e0-4e2b-b2a1-4c64f86fc8de" providerId="ADAL" clId="{44315A3F-4842-46A5-ADCF-F89897169961}" dt="2023-05-18T08:26:13.651" v="2085" actId="478"/>
          <ac:spMkLst>
            <pc:docMk/>
            <pc:sldMk cId="865009874" sldId="297"/>
            <ac:spMk id="20" creationId="{D964954A-42CE-9FC5-F44F-ACFDDD6DB48D}"/>
          </ac:spMkLst>
        </pc:spChg>
        <pc:spChg chg="add mod">
          <ac:chgData name="Vishnu Mandala" userId="e49c8dd6-30e0-4e2b-b2a1-4c64f86fc8de" providerId="ADAL" clId="{44315A3F-4842-46A5-ADCF-F89897169961}" dt="2023-05-18T08:30:35.959" v="2184" actId="1076"/>
          <ac:spMkLst>
            <pc:docMk/>
            <pc:sldMk cId="865009874" sldId="297"/>
            <ac:spMk id="21" creationId="{5CCDA7FF-5DE1-3289-C168-1F3B628CC920}"/>
          </ac:spMkLst>
        </pc:spChg>
        <pc:spChg chg="add mod">
          <ac:chgData name="Vishnu Mandala" userId="e49c8dd6-30e0-4e2b-b2a1-4c64f86fc8de" providerId="ADAL" clId="{44315A3F-4842-46A5-ADCF-F89897169961}" dt="2023-05-18T18:56:26.227" v="4691" actId="1076"/>
          <ac:spMkLst>
            <pc:docMk/>
            <pc:sldMk cId="865009874" sldId="297"/>
            <ac:spMk id="22" creationId="{18C7CA46-7275-04A8-7473-D198C509EEC6}"/>
          </ac:spMkLst>
        </pc:spChg>
        <pc:spChg chg="add del">
          <ac:chgData name="Vishnu Mandala" userId="e49c8dd6-30e0-4e2b-b2a1-4c64f86fc8de" providerId="ADAL" clId="{44315A3F-4842-46A5-ADCF-F89897169961}" dt="2023-05-18T08:30:48.299" v="2186" actId="11529"/>
          <ac:spMkLst>
            <pc:docMk/>
            <pc:sldMk cId="865009874" sldId="297"/>
            <ac:spMk id="23" creationId="{D9489FBF-62E3-AC65-9E97-0C3B0156CC55}"/>
          </ac:spMkLst>
        </pc:spChg>
        <pc:spChg chg="add del mod ord">
          <ac:chgData name="Vishnu Mandala" userId="e49c8dd6-30e0-4e2b-b2a1-4c64f86fc8de" providerId="ADAL" clId="{44315A3F-4842-46A5-ADCF-F89897169961}" dt="2023-05-18T08:38:24.328" v="2252" actId="478"/>
          <ac:spMkLst>
            <pc:docMk/>
            <pc:sldMk cId="865009874" sldId="297"/>
            <ac:spMk id="24" creationId="{45DC8F71-010E-9CF0-2AEB-921AB52FFA17}"/>
          </ac:spMkLst>
        </pc:spChg>
        <pc:spChg chg="add del mod ord">
          <ac:chgData name="Vishnu Mandala" userId="e49c8dd6-30e0-4e2b-b2a1-4c64f86fc8de" providerId="ADAL" clId="{44315A3F-4842-46A5-ADCF-F89897169961}" dt="2023-05-18T08:38:26.756" v="2253" actId="478"/>
          <ac:spMkLst>
            <pc:docMk/>
            <pc:sldMk cId="865009874" sldId="297"/>
            <ac:spMk id="25" creationId="{163F9A7F-0C48-338F-C86B-F3E27579C8AD}"/>
          </ac:spMkLst>
        </pc:spChg>
        <pc:spChg chg="add del mod ord">
          <ac:chgData name="Vishnu Mandala" userId="e49c8dd6-30e0-4e2b-b2a1-4c64f86fc8de" providerId="ADAL" clId="{44315A3F-4842-46A5-ADCF-F89897169961}" dt="2023-05-18T08:38:29.009" v="2254" actId="478"/>
          <ac:spMkLst>
            <pc:docMk/>
            <pc:sldMk cId="865009874" sldId="297"/>
            <ac:spMk id="26" creationId="{05581582-3846-9527-265A-CF9B1E41CF7E}"/>
          </ac:spMkLst>
        </pc:spChg>
        <pc:spChg chg="mod">
          <ac:chgData name="Vishnu Mandala" userId="e49c8dd6-30e0-4e2b-b2a1-4c64f86fc8de" providerId="ADAL" clId="{44315A3F-4842-46A5-ADCF-F89897169961}" dt="2023-05-18T08:10:19.650" v="1864" actId="1076"/>
          <ac:spMkLst>
            <pc:docMk/>
            <pc:sldMk cId="865009874" sldId="297"/>
            <ac:spMk id="2509" creationId="{00000000-0000-0000-0000-000000000000}"/>
          </ac:spMkLst>
        </pc:spChg>
        <pc:spChg chg="del mod">
          <ac:chgData name="Vishnu Mandala" userId="e49c8dd6-30e0-4e2b-b2a1-4c64f86fc8de" providerId="ADAL" clId="{44315A3F-4842-46A5-ADCF-F89897169961}" dt="2023-05-18T07:01:08.365" v="330" actId="478"/>
          <ac:spMkLst>
            <pc:docMk/>
            <pc:sldMk cId="865009874" sldId="297"/>
            <ac:spMk id="2550" creationId="{2B27B288-A4E7-4780-94BC-7931A8C8B856}"/>
          </ac:spMkLst>
        </pc:spChg>
        <pc:spChg chg="add mod">
          <ac:chgData name="Vishnu Mandala" userId="e49c8dd6-30e0-4e2b-b2a1-4c64f86fc8de" providerId="ADAL" clId="{44315A3F-4842-46A5-ADCF-F89897169961}" dt="2023-05-18T18:57:11.882" v="4758" actId="1076"/>
          <ac:spMkLst>
            <pc:docMk/>
            <pc:sldMk cId="865009874" sldId="297"/>
            <ac:spMk id="2558" creationId="{9834EA9D-3F06-F318-EA45-ABCF12771EAC}"/>
          </ac:spMkLst>
        </pc:spChg>
        <pc:picChg chg="add del mod">
          <ac:chgData name="Vishnu Mandala" userId="e49c8dd6-30e0-4e2b-b2a1-4c64f86fc8de" providerId="ADAL" clId="{44315A3F-4842-46A5-ADCF-F89897169961}" dt="2023-05-18T08:08:04.906" v="1798" actId="478"/>
          <ac:picMkLst>
            <pc:docMk/>
            <pc:sldMk cId="865009874" sldId="297"/>
            <ac:picMk id="3" creationId="{0AD790CB-299D-194E-F51D-879D2E5A9D02}"/>
          </ac:picMkLst>
        </pc:picChg>
        <pc:cxnChg chg="add mod">
          <ac:chgData name="Vishnu Mandala" userId="e49c8dd6-30e0-4e2b-b2a1-4c64f86fc8de" providerId="ADAL" clId="{44315A3F-4842-46A5-ADCF-F89897169961}" dt="2023-05-18T08:33:50.309" v="2212" actId="13822"/>
          <ac:cxnSpMkLst>
            <pc:docMk/>
            <pc:sldMk cId="865009874" sldId="297"/>
            <ac:cxnSpMk id="28" creationId="{41DB5BB0-5293-0775-1CA7-2F5A3120787C}"/>
          </ac:cxnSpMkLst>
        </pc:cxnChg>
        <pc:cxnChg chg="add mod">
          <ac:chgData name="Vishnu Mandala" userId="e49c8dd6-30e0-4e2b-b2a1-4c64f86fc8de" providerId="ADAL" clId="{44315A3F-4842-46A5-ADCF-F89897169961}" dt="2023-05-18T08:34:03.094" v="2214" actId="13822"/>
          <ac:cxnSpMkLst>
            <pc:docMk/>
            <pc:sldMk cId="865009874" sldId="297"/>
            <ac:cxnSpMk id="31" creationId="{21F1B863-DFEA-8304-6611-89FE74730FF4}"/>
          </ac:cxnSpMkLst>
        </pc:cxnChg>
        <pc:cxnChg chg="add del mod">
          <ac:chgData name="Vishnu Mandala" userId="e49c8dd6-30e0-4e2b-b2a1-4c64f86fc8de" providerId="ADAL" clId="{44315A3F-4842-46A5-ADCF-F89897169961}" dt="2023-05-18T08:34:12.727" v="2216" actId="478"/>
          <ac:cxnSpMkLst>
            <pc:docMk/>
            <pc:sldMk cId="865009874" sldId="297"/>
            <ac:cxnSpMk id="33" creationId="{14AE0B7F-BBCE-AAC4-F6A5-D33BE6DC8017}"/>
          </ac:cxnSpMkLst>
        </pc:cxnChg>
        <pc:cxnChg chg="add mod">
          <ac:chgData name="Vishnu Mandala" userId="e49c8dd6-30e0-4e2b-b2a1-4c64f86fc8de" providerId="ADAL" clId="{44315A3F-4842-46A5-ADCF-F89897169961}" dt="2023-05-18T08:39:30.833" v="2257" actId="1076"/>
          <ac:cxnSpMkLst>
            <pc:docMk/>
            <pc:sldMk cId="865009874" sldId="297"/>
            <ac:cxnSpMk id="35" creationId="{4E527064-088D-656E-4F93-57E928834A8C}"/>
          </ac:cxnSpMkLst>
        </pc:cxnChg>
        <pc:cxnChg chg="add mod">
          <ac:chgData name="Vishnu Mandala" userId="e49c8dd6-30e0-4e2b-b2a1-4c64f86fc8de" providerId="ADAL" clId="{44315A3F-4842-46A5-ADCF-F89897169961}" dt="2023-05-18T08:39:30.833" v="2257" actId="1076"/>
          <ac:cxnSpMkLst>
            <pc:docMk/>
            <pc:sldMk cId="865009874" sldId="297"/>
            <ac:cxnSpMk id="37" creationId="{E08627D9-C409-B2DF-6476-C925BBFBF744}"/>
          </ac:cxnSpMkLst>
        </pc:cxnChg>
        <pc:cxnChg chg="add mod">
          <ac:chgData name="Vishnu Mandala" userId="e49c8dd6-30e0-4e2b-b2a1-4c64f86fc8de" providerId="ADAL" clId="{44315A3F-4842-46A5-ADCF-F89897169961}" dt="2023-05-18T08:39:30.833" v="2257" actId="1076"/>
          <ac:cxnSpMkLst>
            <pc:docMk/>
            <pc:sldMk cId="865009874" sldId="297"/>
            <ac:cxnSpMk id="39" creationId="{667AC349-D527-23A6-9E1A-924082B9D2DB}"/>
          </ac:cxnSpMkLst>
        </pc:cxnChg>
        <pc:cxnChg chg="add mod">
          <ac:chgData name="Vishnu Mandala" userId="e49c8dd6-30e0-4e2b-b2a1-4c64f86fc8de" providerId="ADAL" clId="{44315A3F-4842-46A5-ADCF-F89897169961}" dt="2023-05-18T08:39:30.833" v="2257" actId="1076"/>
          <ac:cxnSpMkLst>
            <pc:docMk/>
            <pc:sldMk cId="865009874" sldId="297"/>
            <ac:cxnSpMk id="41" creationId="{EA94FD7E-5E53-D4C1-1477-723D4559432E}"/>
          </ac:cxnSpMkLst>
        </pc:cxnChg>
        <pc:cxnChg chg="add mod">
          <ac:chgData name="Vishnu Mandala" userId="e49c8dd6-30e0-4e2b-b2a1-4c64f86fc8de" providerId="ADAL" clId="{44315A3F-4842-46A5-ADCF-F89897169961}" dt="2023-05-18T08:39:30.833" v="2257" actId="1076"/>
          <ac:cxnSpMkLst>
            <pc:docMk/>
            <pc:sldMk cId="865009874" sldId="297"/>
            <ac:cxnSpMk id="43" creationId="{35FC6477-30AF-F42C-413F-A762256B7718}"/>
          </ac:cxnSpMkLst>
        </pc:cxnChg>
        <pc:cxnChg chg="add mod">
          <ac:chgData name="Vishnu Mandala" userId="e49c8dd6-30e0-4e2b-b2a1-4c64f86fc8de" providerId="ADAL" clId="{44315A3F-4842-46A5-ADCF-F89897169961}" dt="2023-05-18T08:39:30.833" v="2257" actId="1076"/>
          <ac:cxnSpMkLst>
            <pc:docMk/>
            <pc:sldMk cId="865009874" sldId="297"/>
            <ac:cxnSpMk id="45" creationId="{E5C57967-F6FC-3984-D479-2ABAE4C67DC9}"/>
          </ac:cxnSpMkLst>
        </pc:cxnChg>
        <pc:cxnChg chg="add mod">
          <ac:chgData name="Vishnu Mandala" userId="e49c8dd6-30e0-4e2b-b2a1-4c64f86fc8de" providerId="ADAL" clId="{44315A3F-4842-46A5-ADCF-F89897169961}" dt="2023-05-18T08:40:38.256" v="2259" actId="13822"/>
          <ac:cxnSpMkLst>
            <pc:docMk/>
            <pc:sldMk cId="865009874" sldId="297"/>
            <ac:cxnSpMk id="47" creationId="{0CD4C0CC-80BC-28C1-3DE3-5B9A5A5B4F05}"/>
          </ac:cxnSpMkLst>
        </pc:cxnChg>
        <pc:cxnChg chg="add mod">
          <ac:chgData name="Vishnu Mandala" userId="e49c8dd6-30e0-4e2b-b2a1-4c64f86fc8de" providerId="ADAL" clId="{44315A3F-4842-46A5-ADCF-F89897169961}" dt="2023-05-18T08:40:38.256" v="2259" actId="13822"/>
          <ac:cxnSpMkLst>
            <pc:docMk/>
            <pc:sldMk cId="865009874" sldId="297"/>
            <ac:cxnSpMk id="49" creationId="{9F988E0E-C7E2-8746-6CF7-12C1A0C36B98}"/>
          </ac:cxnSpMkLst>
        </pc:cxnChg>
        <pc:cxnChg chg="add mod">
          <ac:chgData name="Vishnu Mandala" userId="e49c8dd6-30e0-4e2b-b2a1-4c64f86fc8de" providerId="ADAL" clId="{44315A3F-4842-46A5-ADCF-F89897169961}" dt="2023-05-18T08:40:38.256" v="2259" actId="13822"/>
          <ac:cxnSpMkLst>
            <pc:docMk/>
            <pc:sldMk cId="865009874" sldId="297"/>
            <ac:cxnSpMk id="51" creationId="{D4B868D9-1985-BADC-C186-E2F91F2BBB1E}"/>
          </ac:cxnSpMkLst>
        </pc:cxnChg>
        <pc:cxnChg chg="add mod">
          <ac:chgData name="Vishnu Mandala" userId="e49c8dd6-30e0-4e2b-b2a1-4c64f86fc8de" providerId="ADAL" clId="{44315A3F-4842-46A5-ADCF-F89897169961}" dt="2023-05-18T08:35:49.994" v="2236" actId="13822"/>
          <ac:cxnSpMkLst>
            <pc:docMk/>
            <pc:sldMk cId="865009874" sldId="297"/>
            <ac:cxnSpMk id="53" creationId="{B6F6B20A-0F12-D643-7A4E-274624945776}"/>
          </ac:cxnSpMkLst>
        </pc:cxnChg>
        <pc:cxnChg chg="add mod">
          <ac:chgData name="Vishnu Mandala" userId="e49c8dd6-30e0-4e2b-b2a1-4c64f86fc8de" providerId="ADAL" clId="{44315A3F-4842-46A5-ADCF-F89897169961}" dt="2023-05-18T08:35:56.095" v="2238" actId="13822"/>
          <ac:cxnSpMkLst>
            <pc:docMk/>
            <pc:sldMk cId="865009874" sldId="297"/>
            <ac:cxnSpMk id="55" creationId="{41449C78-E6F4-1E24-88FC-92F74A3BDCE7}"/>
          </ac:cxnSpMkLst>
        </pc:cxnChg>
        <pc:cxnChg chg="add del mod">
          <ac:chgData name="Vishnu Mandala" userId="e49c8dd6-30e0-4e2b-b2a1-4c64f86fc8de" providerId="ADAL" clId="{44315A3F-4842-46A5-ADCF-F89897169961}" dt="2023-05-18T08:36:13.911" v="2240" actId="478"/>
          <ac:cxnSpMkLst>
            <pc:docMk/>
            <pc:sldMk cId="865009874" sldId="297"/>
            <ac:cxnSpMk id="57" creationId="{8560D271-09C4-2D31-4C0C-8D6C3A8C1B25}"/>
          </ac:cxnSpMkLst>
        </pc:cxnChg>
        <pc:cxnChg chg="add mod">
          <ac:chgData name="Vishnu Mandala" userId="e49c8dd6-30e0-4e2b-b2a1-4c64f86fc8de" providerId="ADAL" clId="{44315A3F-4842-46A5-ADCF-F89897169961}" dt="2023-05-18T08:36:28.010" v="2242" actId="13822"/>
          <ac:cxnSpMkLst>
            <pc:docMk/>
            <pc:sldMk cId="865009874" sldId="297"/>
            <ac:cxnSpMk id="59" creationId="{99B5FD74-5AA6-6C6F-8D5F-9F6B610353B1}"/>
          </ac:cxnSpMkLst>
        </pc:cxnChg>
        <pc:cxnChg chg="add del mod">
          <ac:chgData name="Vishnu Mandala" userId="e49c8dd6-30e0-4e2b-b2a1-4c64f86fc8de" providerId="ADAL" clId="{44315A3F-4842-46A5-ADCF-F89897169961}" dt="2023-05-18T08:36:36.309" v="2244" actId="478"/>
          <ac:cxnSpMkLst>
            <pc:docMk/>
            <pc:sldMk cId="865009874" sldId="297"/>
            <ac:cxnSpMk id="61" creationId="{33BBC6CB-5021-C1B7-B390-73A3AC9F6824}"/>
          </ac:cxnSpMkLst>
        </pc:cxnChg>
        <pc:cxnChg chg="add mod">
          <ac:chgData name="Vishnu Mandala" userId="e49c8dd6-30e0-4e2b-b2a1-4c64f86fc8de" providerId="ADAL" clId="{44315A3F-4842-46A5-ADCF-F89897169961}" dt="2023-05-18T08:36:50.541" v="2246" actId="13822"/>
          <ac:cxnSpMkLst>
            <pc:docMk/>
            <pc:sldMk cId="865009874" sldId="297"/>
            <ac:cxnSpMk id="2496" creationId="{2A3AA4AD-171D-244D-60B8-74CEFFD4C43C}"/>
          </ac:cxnSpMkLst>
        </pc:cxnChg>
        <pc:cxnChg chg="add mod">
          <ac:chgData name="Vishnu Mandala" userId="e49c8dd6-30e0-4e2b-b2a1-4c64f86fc8de" providerId="ADAL" clId="{44315A3F-4842-46A5-ADCF-F89897169961}" dt="2023-05-18T08:37:04.972" v="2248" actId="13822"/>
          <ac:cxnSpMkLst>
            <pc:docMk/>
            <pc:sldMk cId="865009874" sldId="297"/>
            <ac:cxnSpMk id="2498" creationId="{D7F77F7D-2001-AB7F-53C5-3A2AE09E6FB1}"/>
          </ac:cxnSpMkLst>
        </pc:cxnChg>
        <pc:cxnChg chg="add mod">
          <ac:chgData name="Vishnu Mandala" userId="e49c8dd6-30e0-4e2b-b2a1-4c64f86fc8de" providerId="ADAL" clId="{44315A3F-4842-46A5-ADCF-F89897169961}" dt="2023-05-18T18:56:26.227" v="4691" actId="1076"/>
          <ac:cxnSpMkLst>
            <pc:docMk/>
            <pc:sldMk cId="865009874" sldId="297"/>
            <ac:cxnSpMk id="2500" creationId="{771861C0-16B1-4372-955A-3845F258FC6E}"/>
          </ac:cxnSpMkLst>
        </pc:cxnChg>
        <pc:cxnChg chg="add mod">
          <ac:chgData name="Vishnu Mandala" userId="e49c8dd6-30e0-4e2b-b2a1-4c64f86fc8de" providerId="ADAL" clId="{44315A3F-4842-46A5-ADCF-F89897169961}" dt="2023-05-18T18:57:22.285" v="4760" actId="13822"/>
          <ac:cxnSpMkLst>
            <pc:docMk/>
            <pc:sldMk cId="865009874" sldId="297"/>
            <ac:cxnSpMk id="2560" creationId="{27A4B1D0-4771-822C-7D52-56234AA88101}"/>
          </ac:cxnSpMkLst>
        </pc:cxnChg>
      </pc:sldChg>
      <pc:sldChg chg="addSp delSp modSp del mod addAnim delAnim modAnim">
        <pc:chgData name="Vishnu Mandala" userId="e49c8dd6-30e0-4e2b-b2a1-4c64f86fc8de" providerId="ADAL" clId="{44315A3F-4842-46A5-ADCF-F89897169961}" dt="2023-05-18T08:00:16.848" v="1794" actId="2696"/>
        <pc:sldMkLst>
          <pc:docMk/>
          <pc:sldMk cId="1565624927" sldId="298"/>
        </pc:sldMkLst>
        <pc:spChg chg="mod">
          <ac:chgData name="Vishnu Mandala" userId="e49c8dd6-30e0-4e2b-b2a1-4c64f86fc8de" providerId="ADAL" clId="{44315A3F-4842-46A5-ADCF-F89897169961}" dt="2023-05-18T07:31:14.429" v="918" actId="20577"/>
          <ac:spMkLst>
            <pc:docMk/>
            <pc:sldMk cId="1565624927" sldId="298"/>
            <ac:spMk id="2509" creationId="{00000000-0000-0000-0000-000000000000}"/>
          </ac:spMkLst>
        </pc:spChg>
        <pc:spChg chg="add del mod">
          <ac:chgData name="Vishnu Mandala" userId="e49c8dd6-30e0-4e2b-b2a1-4c64f86fc8de" providerId="ADAL" clId="{44315A3F-4842-46A5-ADCF-F89897169961}" dt="2023-05-18T07:52:45.805" v="1421" actId="20577"/>
          <ac:spMkLst>
            <pc:docMk/>
            <pc:sldMk cId="1565624927" sldId="298"/>
            <ac:spMk id="2550" creationId="{2B27B288-A4E7-4780-94BC-7931A8C8B856}"/>
          </ac:spMkLst>
        </pc:spChg>
      </pc:sldChg>
      <pc:sldChg chg="addSp delSp modSp mod ord addAnim delAnim modAnim">
        <pc:chgData name="Vishnu Mandala" userId="e49c8dd6-30e0-4e2b-b2a1-4c64f86fc8de" providerId="ADAL" clId="{44315A3F-4842-46A5-ADCF-F89897169961}" dt="2023-05-18T16:59:31.388" v="3938"/>
        <pc:sldMkLst>
          <pc:docMk/>
          <pc:sldMk cId="3887385493" sldId="299"/>
        </pc:sldMkLst>
        <pc:spChg chg="add del mod">
          <ac:chgData name="Vishnu Mandala" userId="e49c8dd6-30e0-4e2b-b2a1-4c64f86fc8de" providerId="ADAL" clId="{44315A3F-4842-46A5-ADCF-F89897169961}" dt="2023-05-18T14:17:16.796" v="2315" actId="478"/>
          <ac:spMkLst>
            <pc:docMk/>
            <pc:sldMk cId="3887385493" sldId="299"/>
            <ac:spMk id="3" creationId="{C30EC7E0-56D1-F462-79A7-674081F69836}"/>
          </ac:spMkLst>
        </pc:spChg>
        <pc:spChg chg="add del mod">
          <ac:chgData name="Vishnu Mandala" userId="e49c8dd6-30e0-4e2b-b2a1-4c64f86fc8de" providerId="ADAL" clId="{44315A3F-4842-46A5-ADCF-F89897169961}" dt="2023-05-18T14:17:16.796" v="2315" actId="478"/>
          <ac:spMkLst>
            <pc:docMk/>
            <pc:sldMk cId="3887385493" sldId="299"/>
            <ac:spMk id="2509" creationId="{00000000-0000-0000-0000-000000000000}"/>
          </ac:spMkLst>
        </pc:spChg>
        <pc:spChg chg="add del">
          <ac:chgData name="Vishnu Mandala" userId="e49c8dd6-30e0-4e2b-b2a1-4c64f86fc8de" providerId="ADAL" clId="{44315A3F-4842-46A5-ADCF-F89897169961}" dt="2023-05-18T14:17:16.796" v="2315" actId="478"/>
          <ac:spMkLst>
            <pc:docMk/>
            <pc:sldMk cId="3887385493" sldId="299"/>
            <ac:spMk id="2510" creationId="{00000000-0000-0000-0000-000000000000}"/>
          </ac:spMkLst>
        </pc:spChg>
        <pc:spChg chg="add del">
          <ac:chgData name="Vishnu Mandala" userId="e49c8dd6-30e0-4e2b-b2a1-4c64f86fc8de" providerId="ADAL" clId="{44315A3F-4842-46A5-ADCF-F89897169961}" dt="2023-05-18T14:17:16.796" v="2315" actId="478"/>
          <ac:spMkLst>
            <pc:docMk/>
            <pc:sldMk cId="3887385493" sldId="299"/>
            <ac:spMk id="2516" creationId="{00000000-0000-0000-0000-000000000000}"/>
          </ac:spMkLst>
        </pc:spChg>
        <pc:spChg chg="add del mod">
          <ac:chgData name="Vishnu Mandala" userId="e49c8dd6-30e0-4e2b-b2a1-4c64f86fc8de" providerId="ADAL" clId="{44315A3F-4842-46A5-ADCF-F89897169961}" dt="2023-05-18T14:17:22.291" v="2317" actId="478"/>
          <ac:spMkLst>
            <pc:docMk/>
            <pc:sldMk cId="3887385493" sldId="299"/>
            <ac:spMk id="2550" creationId="{2B27B288-A4E7-4780-94BC-7931A8C8B856}"/>
          </ac:spMkLst>
        </pc:spChg>
        <pc:picChg chg="add mod">
          <ac:chgData name="Vishnu Mandala" userId="e49c8dd6-30e0-4e2b-b2a1-4c64f86fc8de" providerId="ADAL" clId="{44315A3F-4842-46A5-ADCF-F89897169961}" dt="2023-05-18T14:17:48.244" v="2322" actId="1076"/>
          <ac:picMkLst>
            <pc:docMk/>
            <pc:sldMk cId="3887385493" sldId="299"/>
            <ac:picMk id="4" creationId="{81895131-5D7B-91A9-9BBC-DFD3699B074A}"/>
          </ac:picMkLst>
        </pc:picChg>
      </pc:sldChg>
      <pc:sldChg chg="del">
        <pc:chgData name="Vishnu Mandala" userId="e49c8dd6-30e0-4e2b-b2a1-4c64f86fc8de" providerId="ADAL" clId="{44315A3F-4842-46A5-ADCF-F89897169961}" dt="2023-05-18T16:59:27.268" v="3934" actId="47"/>
        <pc:sldMkLst>
          <pc:docMk/>
          <pc:sldMk cId="1337626003" sldId="300"/>
        </pc:sldMkLst>
      </pc:sldChg>
      <pc:sldChg chg="del">
        <pc:chgData name="Vishnu Mandala" userId="e49c8dd6-30e0-4e2b-b2a1-4c64f86fc8de" providerId="ADAL" clId="{44315A3F-4842-46A5-ADCF-F89897169961}" dt="2023-05-18T16:59:25.073" v="3930" actId="47"/>
        <pc:sldMkLst>
          <pc:docMk/>
          <pc:sldMk cId="3762013946" sldId="301"/>
        </pc:sldMkLst>
      </pc:sldChg>
      <pc:sldChg chg="del">
        <pc:chgData name="Vishnu Mandala" userId="e49c8dd6-30e0-4e2b-b2a1-4c64f86fc8de" providerId="ADAL" clId="{44315A3F-4842-46A5-ADCF-F89897169961}" dt="2023-05-18T16:59:28.577" v="3936" actId="47"/>
        <pc:sldMkLst>
          <pc:docMk/>
          <pc:sldMk cId="2661883286" sldId="302"/>
        </pc:sldMkLst>
      </pc:sldChg>
      <pc:sldChg chg="del">
        <pc:chgData name="Vishnu Mandala" userId="e49c8dd6-30e0-4e2b-b2a1-4c64f86fc8de" providerId="ADAL" clId="{44315A3F-4842-46A5-ADCF-F89897169961}" dt="2023-05-18T16:59:27.040" v="3933" actId="47"/>
        <pc:sldMkLst>
          <pc:docMk/>
          <pc:sldMk cId="3938676118" sldId="303"/>
        </pc:sldMkLst>
      </pc:sldChg>
      <pc:sldChg chg="del">
        <pc:chgData name="Vishnu Mandala" userId="e49c8dd6-30e0-4e2b-b2a1-4c64f86fc8de" providerId="ADAL" clId="{44315A3F-4842-46A5-ADCF-F89897169961}" dt="2023-05-18T16:59:27.602" v="3935" actId="47"/>
        <pc:sldMkLst>
          <pc:docMk/>
          <pc:sldMk cId="2359337532" sldId="304"/>
        </pc:sldMkLst>
      </pc:sldChg>
      <pc:sldChg chg="del">
        <pc:chgData name="Vishnu Mandala" userId="e49c8dd6-30e0-4e2b-b2a1-4c64f86fc8de" providerId="ADAL" clId="{44315A3F-4842-46A5-ADCF-F89897169961}" dt="2023-05-18T16:59:24.508" v="3929" actId="47"/>
        <pc:sldMkLst>
          <pc:docMk/>
          <pc:sldMk cId="3189029602" sldId="306"/>
        </pc:sldMkLst>
      </pc:sldChg>
      <pc:sldChg chg="del">
        <pc:chgData name="Vishnu Mandala" userId="e49c8dd6-30e0-4e2b-b2a1-4c64f86fc8de" providerId="ADAL" clId="{44315A3F-4842-46A5-ADCF-F89897169961}" dt="2023-05-18T16:59:25.495" v="3931" actId="47"/>
        <pc:sldMkLst>
          <pc:docMk/>
          <pc:sldMk cId="1523622176" sldId="307"/>
        </pc:sldMkLst>
      </pc:sldChg>
      <pc:sldChg chg="del">
        <pc:chgData name="Vishnu Mandala" userId="e49c8dd6-30e0-4e2b-b2a1-4c64f86fc8de" providerId="ADAL" clId="{44315A3F-4842-46A5-ADCF-F89897169961}" dt="2023-05-18T16:59:26.207" v="3932" actId="47"/>
        <pc:sldMkLst>
          <pc:docMk/>
          <pc:sldMk cId="2743588157" sldId="308"/>
        </pc:sldMkLst>
      </pc:sldChg>
      <pc:sldChg chg="modSp add mod modAnim">
        <pc:chgData name="Vishnu Mandala" userId="e49c8dd6-30e0-4e2b-b2a1-4c64f86fc8de" providerId="ADAL" clId="{44315A3F-4842-46A5-ADCF-F89897169961}" dt="2023-05-18T06:55:37.172" v="284" actId="1076"/>
        <pc:sldMkLst>
          <pc:docMk/>
          <pc:sldMk cId="1681743073" sldId="309"/>
        </pc:sldMkLst>
        <pc:spChg chg="mod">
          <ac:chgData name="Vishnu Mandala" userId="e49c8dd6-30e0-4e2b-b2a1-4c64f86fc8de" providerId="ADAL" clId="{44315A3F-4842-46A5-ADCF-F89897169961}" dt="2023-05-18T06:55:37.172" v="284" actId="1076"/>
          <ac:spMkLst>
            <pc:docMk/>
            <pc:sldMk cId="1681743073" sldId="309"/>
            <ac:spMk id="2354" creationId="{00000000-0000-0000-0000-000000000000}"/>
          </ac:spMkLst>
        </pc:spChg>
        <pc:spChg chg="mod">
          <ac:chgData name="Vishnu Mandala" userId="e49c8dd6-30e0-4e2b-b2a1-4c64f86fc8de" providerId="ADAL" clId="{44315A3F-4842-46A5-ADCF-F89897169961}" dt="2023-05-18T06:55:10.330" v="278"/>
          <ac:spMkLst>
            <pc:docMk/>
            <pc:sldMk cId="1681743073" sldId="309"/>
            <ac:spMk id="2355" creationId="{00000000-0000-0000-0000-000000000000}"/>
          </ac:spMkLst>
        </pc:spChg>
      </pc:sldChg>
      <pc:sldChg chg="new del">
        <pc:chgData name="Vishnu Mandala" userId="e49c8dd6-30e0-4e2b-b2a1-4c64f86fc8de" providerId="ADAL" clId="{44315A3F-4842-46A5-ADCF-F89897169961}" dt="2023-05-18T06:54:32.758" v="261" actId="2696"/>
        <pc:sldMkLst>
          <pc:docMk/>
          <pc:sldMk cId="4251641741" sldId="309"/>
        </pc:sldMkLst>
      </pc:sldChg>
      <pc:sldChg chg="modSp add mod modAnim">
        <pc:chgData name="Vishnu Mandala" userId="e49c8dd6-30e0-4e2b-b2a1-4c64f86fc8de" providerId="ADAL" clId="{44315A3F-4842-46A5-ADCF-F89897169961}" dt="2023-05-18T19:21:54.296" v="4806" actId="20577"/>
        <pc:sldMkLst>
          <pc:docMk/>
          <pc:sldMk cId="3867367264" sldId="310"/>
        </pc:sldMkLst>
        <pc:spChg chg="mod">
          <ac:chgData name="Vishnu Mandala" userId="e49c8dd6-30e0-4e2b-b2a1-4c64f86fc8de" providerId="ADAL" clId="{44315A3F-4842-46A5-ADCF-F89897169961}" dt="2023-05-18T06:59:43.849" v="307" actId="20577"/>
          <ac:spMkLst>
            <pc:docMk/>
            <pc:sldMk cId="3867367264" sldId="310"/>
            <ac:spMk id="2354" creationId="{00000000-0000-0000-0000-000000000000}"/>
          </ac:spMkLst>
        </pc:spChg>
        <pc:spChg chg="mod">
          <ac:chgData name="Vishnu Mandala" userId="e49c8dd6-30e0-4e2b-b2a1-4c64f86fc8de" providerId="ADAL" clId="{44315A3F-4842-46A5-ADCF-F89897169961}" dt="2023-05-18T19:21:54.296" v="4806" actId="20577"/>
          <ac:spMkLst>
            <pc:docMk/>
            <pc:sldMk cId="3867367264" sldId="310"/>
            <ac:spMk id="2355" creationId="{00000000-0000-0000-0000-000000000000}"/>
          </ac:spMkLst>
        </pc:spChg>
      </pc:sldChg>
      <pc:sldChg chg="addSp delSp modSp add mod">
        <pc:chgData name="Vishnu Mandala" userId="e49c8dd6-30e0-4e2b-b2a1-4c64f86fc8de" providerId="ADAL" clId="{44315A3F-4842-46A5-ADCF-F89897169961}" dt="2023-05-18T17:30:57.906" v="3951" actId="20577"/>
        <pc:sldMkLst>
          <pc:docMk/>
          <pc:sldMk cId="524689259" sldId="311"/>
        </pc:sldMkLst>
        <pc:spChg chg="add mod">
          <ac:chgData name="Vishnu Mandala" userId="e49c8dd6-30e0-4e2b-b2a1-4c64f86fc8de" providerId="ADAL" clId="{44315A3F-4842-46A5-ADCF-F89897169961}" dt="2023-05-18T07:58:10.994" v="1605" actId="207"/>
          <ac:spMkLst>
            <pc:docMk/>
            <pc:sldMk cId="524689259" sldId="311"/>
            <ac:spMk id="5" creationId="{85D7F3D1-A90A-1D1C-E190-0FEA3081F732}"/>
          </ac:spMkLst>
        </pc:spChg>
        <pc:spChg chg="mod">
          <ac:chgData name="Vishnu Mandala" userId="e49c8dd6-30e0-4e2b-b2a1-4c64f86fc8de" providerId="ADAL" clId="{44315A3F-4842-46A5-ADCF-F89897169961}" dt="2023-05-18T17:30:57.906" v="3951" actId="20577"/>
          <ac:spMkLst>
            <pc:docMk/>
            <pc:sldMk cId="524689259" sldId="311"/>
            <ac:spMk id="2550" creationId="{2B27B288-A4E7-4780-94BC-7931A8C8B856}"/>
          </ac:spMkLst>
        </pc:spChg>
        <pc:picChg chg="del">
          <ac:chgData name="Vishnu Mandala" userId="e49c8dd6-30e0-4e2b-b2a1-4c64f86fc8de" providerId="ADAL" clId="{44315A3F-4842-46A5-ADCF-F89897169961}" dt="2023-05-18T07:56:07.626" v="1515" actId="478"/>
          <ac:picMkLst>
            <pc:docMk/>
            <pc:sldMk cId="524689259" sldId="311"/>
            <ac:picMk id="3" creationId="{A2D3D1F2-20FD-8FA1-938B-D0B1A2305A18}"/>
          </ac:picMkLst>
        </pc:picChg>
        <pc:picChg chg="add mod">
          <ac:chgData name="Vishnu Mandala" userId="e49c8dd6-30e0-4e2b-b2a1-4c64f86fc8de" providerId="ADAL" clId="{44315A3F-4842-46A5-ADCF-F89897169961}" dt="2023-05-18T07:56:21.357" v="1520" actId="1076"/>
          <ac:picMkLst>
            <pc:docMk/>
            <pc:sldMk cId="524689259" sldId="311"/>
            <ac:picMk id="4" creationId="{8171C286-F7DC-8488-0A7A-E917D6BAE9F1}"/>
          </ac:picMkLst>
        </pc:picChg>
        <pc:picChg chg="del">
          <ac:chgData name="Vishnu Mandala" userId="e49c8dd6-30e0-4e2b-b2a1-4c64f86fc8de" providerId="ADAL" clId="{44315A3F-4842-46A5-ADCF-F89897169961}" dt="2023-05-18T07:56:07.626" v="1515" actId="478"/>
          <ac:picMkLst>
            <pc:docMk/>
            <pc:sldMk cId="524689259" sldId="311"/>
            <ac:picMk id="6" creationId="{31DAA89A-304A-44D4-1912-9078D5D049A5}"/>
          </ac:picMkLst>
        </pc:picChg>
        <pc:picChg chg="del">
          <ac:chgData name="Vishnu Mandala" userId="e49c8dd6-30e0-4e2b-b2a1-4c64f86fc8de" providerId="ADAL" clId="{44315A3F-4842-46A5-ADCF-F89897169961}" dt="2023-05-18T07:56:07.626" v="1515" actId="478"/>
          <ac:picMkLst>
            <pc:docMk/>
            <pc:sldMk cId="524689259" sldId="311"/>
            <ac:picMk id="10" creationId="{E687BB3A-B5CA-0877-515A-A3F7222D7578}"/>
          </ac:picMkLst>
        </pc:picChg>
        <pc:picChg chg="del">
          <ac:chgData name="Vishnu Mandala" userId="e49c8dd6-30e0-4e2b-b2a1-4c64f86fc8de" providerId="ADAL" clId="{44315A3F-4842-46A5-ADCF-F89897169961}" dt="2023-05-18T07:56:07.626" v="1515" actId="478"/>
          <ac:picMkLst>
            <pc:docMk/>
            <pc:sldMk cId="524689259" sldId="311"/>
            <ac:picMk id="14" creationId="{B8AED221-8896-E894-E963-24428FA99687}"/>
          </ac:picMkLst>
        </pc:picChg>
        <pc:picChg chg="del">
          <ac:chgData name="Vishnu Mandala" userId="e49c8dd6-30e0-4e2b-b2a1-4c64f86fc8de" providerId="ADAL" clId="{44315A3F-4842-46A5-ADCF-F89897169961}" dt="2023-05-18T07:55:58.888" v="1514" actId="478"/>
          <ac:picMkLst>
            <pc:docMk/>
            <pc:sldMk cId="524689259" sldId="311"/>
            <ac:picMk id="18" creationId="{D4955BE9-BF20-C504-F500-C7D81E61E018}"/>
          </ac:picMkLst>
        </pc:picChg>
        <pc:picChg chg="del">
          <ac:chgData name="Vishnu Mandala" userId="e49c8dd6-30e0-4e2b-b2a1-4c64f86fc8de" providerId="ADAL" clId="{44315A3F-4842-46A5-ADCF-F89897169961}" dt="2023-05-18T07:56:07.626" v="1515" actId="478"/>
          <ac:picMkLst>
            <pc:docMk/>
            <pc:sldMk cId="524689259" sldId="311"/>
            <ac:picMk id="25" creationId="{84A9CE54-651F-2B0A-8294-45C58B521A95}"/>
          </ac:picMkLst>
        </pc:picChg>
      </pc:sldChg>
      <pc:sldChg chg="new del">
        <pc:chgData name="Vishnu Mandala" userId="e49c8dd6-30e0-4e2b-b2a1-4c64f86fc8de" providerId="ADAL" clId="{44315A3F-4842-46A5-ADCF-F89897169961}" dt="2023-05-18T06:59:15.297" v="304" actId="2696"/>
        <pc:sldMkLst>
          <pc:docMk/>
          <pc:sldMk cId="755403228" sldId="311"/>
        </pc:sldMkLst>
      </pc:sldChg>
      <pc:sldChg chg="new del">
        <pc:chgData name="Vishnu Mandala" userId="e49c8dd6-30e0-4e2b-b2a1-4c64f86fc8de" providerId="ADAL" clId="{44315A3F-4842-46A5-ADCF-F89897169961}" dt="2023-05-18T07:00:43.882" v="318" actId="2696"/>
        <pc:sldMkLst>
          <pc:docMk/>
          <pc:sldMk cId="1176627805" sldId="311"/>
        </pc:sldMkLst>
      </pc:sldChg>
      <pc:sldChg chg="new del">
        <pc:chgData name="Vishnu Mandala" userId="e49c8dd6-30e0-4e2b-b2a1-4c64f86fc8de" providerId="ADAL" clId="{44315A3F-4842-46A5-ADCF-F89897169961}" dt="2023-05-18T07:52:54.610" v="1423" actId="2696"/>
        <pc:sldMkLst>
          <pc:docMk/>
          <pc:sldMk cId="1882729442" sldId="311"/>
        </pc:sldMkLst>
      </pc:sldChg>
      <pc:sldChg chg="add del">
        <pc:chgData name="Vishnu Mandala" userId="e49c8dd6-30e0-4e2b-b2a1-4c64f86fc8de" providerId="ADAL" clId="{44315A3F-4842-46A5-ADCF-F89897169961}" dt="2023-05-18T15:15:40.053" v="2911" actId="2696"/>
        <pc:sldMkLst>
          <pc:docMk/>
          <pc:sldMk cId="3470465416" sldId="312"/>
        </pc:sldMkLst>
      </pc:sldChg>
      <pc:sldChg chg="delSp modSp add mod">
        <pc:chgData name="Vishnu Mandala" userId="e49c8dd6-30e0-4e2b-b2a1-4c64f86fc8de" providerId="ADAL" clId="{44315A3F-4842-46A5-ADCF-F89897169961}" dt="2023-05-18T21:50:41.561" v="5460" actId="20577"/>
        <pc:sldMkLst>
          <pc:docMk/>
          <pc:sldMk cId="2182487554" sldId="313"/>
        </pc:sldMkLst>
        <pc:spChg chg="del mod">
          <ac:chgData name="Vishnu Mandala" userId="e49c8dd6-30e0-4e2b-b2a1-4c64f86fc8de" providerId="ADAL" clId="{44315A3F-4842-46A5-ADCF-F89897169961}" dt="2023-05-18T15:08:04.488" v="2336" actId="478"/>
          <ac:spMkLst>
            <pc:docMk/>
            <pc:sldMk cId="2182487554" sldId="313"/>
            <ac:spMk id="5" creationId="{85D7F3D1-A90A-1D1C-E190-0FEA3081F732}"/>
          </ac:spMkLst>
        </pc:spChg>
        <pc:spChg chg="mod">
          <ac:chgData name="Vishnu Mandala" userId="e49c8dd6-30e0-4e2b-b2a1-4c64f86fc8de" providerId="ADAL" clId="{44315A3F-4842-46A5-ADCF-F89897169961}" dt="2023-05-18T14:19:23.415" v="2333" actId="20577"/>
          <ac:spMkLst>
            <pc:docMk/>
            <pc:sldMk cId="2182487554" sldId="313"/>
            <ac:spMk id="2509" creationId="{00000000-0000-0000-0000-000000000000}"/>
          </ac:spMkLst>
        </pc:spChg>
        <pc:spChg chg="mod">
          <ac:chgData name="Vishnu Mandala" userId="e49c8dd6-30e0-4e2b-b2a1-4c64f86fc8de" providerId="ADAL" clId="{44315A3F-4842-46A5-ADCF-F89897169961}" dt="2023-05-18T21:50:41.561" v="5460" actId="20577"/>
          <ac:spMkLst>
            <pc:docMk/>
            <pc:sldMk cId="2182487554" sldId="313"/>
            <ac:spMk id="2550" creationId="{2B27B288-A4E7-4780-94BC-7931A8C8B856}"/>
          </ac:spMkLst>
        </pc:spChg>
        <pc:picChg chg="mod">
          <ac:chgData name="Vishnu Mandala" userId="e49c8dd6-30e0-4e2b-b2a1-4c64f86fc8de" providerId="ADAL" clId="{44315A3F-4842-46A5-ADCF-F89897169961}" dt="2023-05-18T15:07:57.516" v="2334" actId="14826"/>
          <ac:picMkLst>
            <pc:docMk/>
            <pc:sldMk cId="2182487554" sldId="313"/>
            <ac:picMk id="4" creationId="{8171C286-F7DC-8488-0A7A-E917D6BAE9F1}"/>
          </ac:picMkLst>
        </pc:picChg>
      </pc:sldChg>
      <pc:sldChg chg="add del">
        <pc:chgData name="Vishnu Mandala" userId="e49c8dd6-30e0-4e2b-b2a1-4c64f86fc8de" providerId="ADAL" clId="{44315A3F-4842-46A5-ADCF-F89897169961}" dt="2023-05-18T14:16:55.259" v="2277" actId="2696"/>
        <pc:sldMkLst>
          <pc:docMk/>
          <pc:sldMk cId="3027034754" sldId="313"/>
        </pc:sldMkLst>
      </pc:sldChg>
      <pc:sldChg chg="addSp delSp modSp add del mod delAnim modAnim">
        <pc:chgData name="Vishnu Mandala" userId="e49c8dd6-30e0-4e2b-b2a1-4c64f86fc8de" providerId="ADAL" clId="{44315A3F-4842-46A5-ADCF-F89897169961}" dt="2023-05-18T21:06:41.728" v="5323"/>
        <pc:sldMkLst>
          <pc:docMk/>
          <pc:sldMk cId="2231950615" sldId="314"/>
        </pc:sldMkLst>
        <pc:picChg chg="add mod">
          <ac:chgData name="Vishnu Mandala" userId="e49c8dd6-30e0-4e2b-b2a1-4c64f86fc8de" providerId="ADAL" clId="{44315A3F-4842-46A5-ADCF-F89897169961}" dt="2023-05-18T16:05:14.896" v="3862" actId="1076"/>
          <ac:picMkLst>
            <pc:docMk/>
            <pc:sldMk cId="2231950615" sldId="314"/>
            <ac:picMk id="2" creationId="{F2E1B072-BAB1-16C4-0904-51F336286C27}"/>
          </ac:picMkLst>
        </pc:picChg>
        <pc:picChg chg="add mod">
          <ac:chgData name="Vishnu Mandala" userId="e49c8dd6-30e0-4e2b-b2a1-4c64f86fc8de" providerId="ADAL" clId="{44315A3F-4842-46A5-ADCF-F89897169961}" dt="2023-05-18T16:05:19.184" v="3863" actId="14100"/>
          <ac:picMkLst>
            <pc:docMk/>
            <pc:sldMk cId="2231950615" sldId="314"/>
            <ac:picMk id="3" creationId="{192948A1-6833-8E70-6B81-65C722E17A50}"/>
          </ac:picMkLst>
        </pc:picChg>
        <pc:picChg chg="del">
          <ac:chgData name="Vishnu Mandala" userId="e49c8dd6-30e0-4e2b-b2a1-4c64f86fc8de" providerId="ADAL" clId="{44315A3F-4842-46A5-ADCF-F89897169961}" dt="2023-05-18T16:03:54.711" v="3853" actId="478"/>
          <ac:picMkLst>
            <pc:docMk/>
            <pc:sldMk cId="2231950615" sldId="314"/>
            <ac:picMk id="4" creationId="{81895131-5D7B-91A9-9BBC-DFD3699B074A}"/>
          </ac:picMkLst>
        </pc:picChg>
      </pc:sldChg>
      <pc:sldChg chg="new del ord">
        <pc:chgData name="Vishnu Mandala" userId="e49c8dd6-30e0-4e2b-b2a1-4c64f86fc8de" providerId="ADAL" clId="{44315A3F-4842-46A5-ADCF-F89897169961}" dt="2023-05-18T16:41:05.698" v="3894" actId="2696"/>
        <pc:sldMkLst>
          <pc:docMk/>
          <pc:sldMk cId="98885404" sldId="315"/>
        </pc:sldMkLst>
      </pc:sldChg>
      <pc:sldChg chg="addSp delSp modSp add del mod ord delAnim modAnim">
        <pc:chgData name="Vishnu Mandala" userId="e49c8dd6-30e0-4e2b-b2a1-4c64f86fc8de" providerId="ADAL" clId="{44315A3F-4842-46A5-ADCF-F89897169961}" dt="2023-05-18T19:47:16.833" v="5200" actId="2696"/>
        <pc:sldMkLst>
          <pc:docMk/>
          <pc:sldMk cId="1382387664" sldId="315"/>
        </pc:sldMkLst>
        <pc:spChg chg="mod">
          <ac:chgData name="Vishnu Mandala" userId="e49c8dd6-30e0-4e2b-b2a1-4c64f86fc8de" providerId="ADAL" clId="{44315A3F-4842-46A5-ADCF-F89897169961}" dt="2023-05-18T16:43:50.996" v="3921" actId="20577"/>
          <ac:spMkLst>
            <pc:docMk/>
            <pc:sldMk cId="1382387664" sldId="315"/>
            <ac:spMk id="2509" creationId="{00000000-0000-0000-0000-000000000000}"/>
          </ac:spMkLst>
        </pc:spChg>
        <pc:spChg chg="del mod">
          <ac:chgData name="Vishnu Mandala" userId="e49c8dd6-30e0-4e2b-b2a1-4c64f86fc8de" providerId="ADAL" clId="{44315A3F-4842-46A5-ADCF-F89897169961}" dt="2023-05-18T16:43:56.378" v="3923" actId="478"/>
          <ac:spMkLst>
            <pc:docMk/>
            <pc:sldMk cId="1382387664" sldId="315"/>
            <ac:spMk id="2550" creationId="{2B27B288-A4E7-4780-94BC-7931A8C8B856}"/>
          </ac:spMkLst>
        </pc:spChg>
        <pc:picChg chg="add del mod">
          <ac:chgData name="Vishnu Mandala" userId="e49c8dd6-30e0-4e2b-b2a1-4c64f86fc8de" providerId="ADAL" clId="{44315A3F-4842-46A5-ADCF-F89897169961}" dt="2023-05-18T19:28:35.952" v="4820" actId="478"/>
          <ac:picMkLst>
            <pc:docMk/>
            <pc:sldMk cId="1382387664" sldId="315"/>
            <ac:picMk id="1026" creationId="{7EEFAEC8-8AD3-1DAE-217F-0C7E621A85B2}"/>
          </ac:picMkLst>
        </pc:picChg>
      </pc:sldChg>
      <pc:sldChg chg="new del">
        <pc:chgData name="Vishnu Mandala" userId="e49c8dd6-30e0-4e2b-b2a1-4c64f86fc8de" providerId="ADAL" clId="{44315A3F-4842-46A5-ADCF-F89897169961}" dt="2023-05-18T16:40:50.868" v="3890" actId="47"/>
        <pc:sldMkLst>
          <pc:docMk/>
          <pc:sldMk cId="1568330357" sldId="315"/>
        </pc:sldMkLst>
      </pc:sldChg>
      <pc:sldChg chg="add del">
        <pc:chgData name="Vishnu Mandala" userId="e49c8dd6-30e0-4e2b-b2a1-4c64f86fc8de" providerId="ADAL" clId="{44315A3F-4842-46A5-ADCF-F89897169961}" dt="2023-05-18T16:31:00.250" v="3886" actId="2696"/>
        <pc:sldMkLst>
          <pc:docMk/>
          <pc:sldMk cId="2009078158" sldId="315"/>
        </pc:sldMkLst>
      </pc:sldChg>
      <pc:sldChg chg="add del">
        <pc:chgData name="Vishnu Mandala" userId="e49c8dd6-30e0-4e2b-b2a1-4c64f86fc8de" providerId="ADAL" clId="{44315A3F-4842-46A5-ADCF-F89897169961}" dt="2023-05-18T18:20:41.131" v="4125" actId="47"/>
        <pc:sldMkLst>
          <pc:docMk/>
          <pc:sldMk cId="1306816760" sldId="316"/>
        </pc:sldMkLst>
      </pc:sldChg>
      <pc:sldChg chg="addSp delSp modSp add mod ord delAnim">
        <pc:chgData name="Vishnu Mandala" userId="e49c8dd6-30e0-4e2b-b2a1-4c64f86fc8de" providerId="ADAL" clId="{44315A3F-4842-46A5-ADCF-F89897169961}" dt="2023-05-18T19:24:20.921" v="4812"/>
        <pc:sldMkLst>
          <pc:docMk/>
          <pc:sldMk cId="2573965001" sldId="316"/>
        </pc:sldMkLst>
        <pc:spChg chg="mod">
          <ac:chgData name="Vishnu Mandala" userId="e49c8dd6-30e0-4e2b-b2a1-4c64f86fc8de" providerId="ADAL" clId="{44315A3F-4842-46A5-ADCF-F89897169961}" dt="2023-05-18T18:45:07.435" v="4689" actId="20577"/>
          <ac:spMkLst>
            <pc:docMk/>
            <pc:sldMk cId="2573965001" sldId="316"/>
            <ac:spMk id="2509" creationId="{00000000-0000-0000-0000-000000000000}"/>
          </ac:spMkLst>
        </pc:spChg>
        <pc:picChg chg="add mod">
          <ac:chgData name="Vishnu Mandala" userId="e49c8dd6-30e0-4e2b-b2a1-4c64f86fc8de" providerId="ADAL" clId="{44315A3F-4842-46A5-ADCF-F89897169961}" dt="2023-05-18T18:26:33.115" v="4159"/>
          <ac:picMkLst>
            <pc:docMk/>
            <pc:sldMk cId="2573965001" sldId="316"/>
            <ac:picMk id="3" creationId="{021D58C1-2431-FBB9-A542-AE25655D1AE4}"/>
          </ac:picMkLst>
        </pc:picChg>
        <pc:picChg chg="del">
          <ac:chgData name="Vishnu Mandala" userId="e49c8dd6-30e0-4e2b-b2a1-4c64f86fc8de" providerId="ADAL" clId="{44315A3F-4842-46A5-ADCF-F89897169961}" dt="2023-05-18T18:26:07.626" v="4153" actId="478"/>
          <ac:picMkLst>
            <pc:docMk/>
            <pc:sldMk cId="2573965001" sldId="316"/>
            <ac:picMk id="4" creationId="{81895131-5D7B-91A9-9BBC-DFD3699B074A}"/>
          </ac:picMkLst>
        </pc:picChg>
      </pc:sldChg>
      <pc:sldChg chg="modSp add del mod ord">
        <pc:chgData name="Vishnu Mandala" userId="e49c8dd6-30e0-4e2b-b2a1-4c64f86fc8de" providerId="ADAL" clId="{44315A3F-4842-46A5-ADCF-F89897169961}" dt="2023-05-18T18:24:42.486" v="4138" actId="2696"/>
        <pc:sldMkLst>
          <pc:docMk/>
          <pc:sldMk cId="2634804923" sldId="316"/>
        </pc:sldMkLst>
        <pc:spChg chg="mod">
          <ac:chgData name="Vishnu Mandala" userId="e49c8dd6-30e0-4e2b-b2a1-4c64f86fc8de" providerId="ADAL" clId="{44315A3F-4842-46A5-ADCF-F89897169961}" dt="2023-05-18T18:23:35.182" v="4137" actId="20577"/>
          <ac:spMkLst>
            <pc:docMk/>
            <pc:sldMk cId="2634804923" sldId="316"/>
            <ac:spMk id="2509" creationId="{00000000-0000-0000-0000-000000000000}"/>
          </ac:spMkLst>
        </pc:spChg>
      </pc:sldChg>
      <pc:sldChg chg="modSp add mod ord modAnim">
        <pc:chgData name="Vishnu Mandala" userId="e49c8dd6-30e0-4e2b-b2a1-4c64f86fc8de" providerId="ADAL" clId="{44315A3F-4842-46A5-ADCF-F89897169961}" dt="2023-05-18T21:27:10.141" v="5397" actId="20577"/>
        <pc:sldMkLst>
          <pc:docMk/>
          <pc:sldMk cId="413142456" sldId="317"/>
        </pc:sldMkLst>
        <pc:spChg chg="mod">
          <ac:chgData name="Vishnu Mandala" userId="e49c8dd6-30e0-4e2b-b2a1-4c64f86fc8de" providerId="ADAL" clId="{44315A3F-4842-46A5-ADCF-F89897169961}" dt="2023-05-18T21:27:10.141" v="5397" actId="20577"/>
          <ac:spMkLst>
            <pc:docMk/>
            <pc:sldMk cId="413142456" sldId="317"/>
            <ac:spMk id="2354" creationId="{00000000-0000-0000-0000-000000000000}"/>
          </ac:spMkLst>
        </pc:spChg>
        <pc:spChg chg="mod">
          <ac:chgData name="Vishnu Mandala" userId="e49c8dd6-30e0-4e2b-b2a1-4c64f86fc8de" providerId="ADAL" clId="{44315A3F-4842-46A5-ADCF-F89897169961}" dt="2023-05-18T18:29:30.546" v="4226" actId="20577"/>
          <ac:spMkLst>
            <pc:docMk/>
            <pc:sldMk cId="413142456" sldId="317"/>
            <ac:spMk id="2355" creationId="{00000000-0000-0000-0000-000000000000}"/>
          </ac:spMkLst>
        </pc:spChg>
      </pc:sldChg>
      <pc:sldChg chg="add del">
        <pc:chgData name="Vishnu Mandala" userId="e49c8dd6-30e0-4e2b-b2a1-4c64f86fc8de" providerId="ADAL" clId="{44315A3F-4842-46A5-ADCF-F89897169961}" dt="2023-05-18T18:28:29.381" v="4161" actId="2696"/>
        <pc:sldMkLst>
          <pc:docMk/>
          <pc:sldMk cId="2524397765" sldId="317"/>
        </pc:sldMkLst>
      </pc:sldChg>
      <pc:sldChg chg="new del ord">
        <pc:chgData name="Vishnu Mandala" userId="e49c8dd6-30e0-4e2b-b2a1-4c64f86fc8de" providerId="ADAL" clId="{44315A3F-4842-46A5-ADCF-F89897169961}" dt="2023-05-18T19:30:21.195" v="4826" actId="47"/>
        <pc:sldMkLst>
          <pc:docMk/>
          <pc:sldMk cId="921779031" sldId="318"/>
        </pc:sldMkLst>
      </pc:sldChg>
      <pc:sldChg chg="new del">
        <pc:chgData name="Vishnu Mandala" userId="e49c8dd6-30e0-4e2b-b2a1-4c64f86fc8de" providerId="ADAL" clId="{44315A3F-4842-46A5-ADCF-F89897169961}" dt="2023-05-18T19:27:14.584" v="4816" actId="2696"/>
        <pc:sldMkLst>
          <pc:docMk/>
          <pc:sldMk cId="2111591069" sldId="318"/>
        </pc:sldMkLst>
      </pc:sldChg>
      <pc:sldChg chg="new del">
        <pc:chgData name="Vishnu Mandala" userId="e49c8dd6-30e0-4e2b-b2a1-4c64f86fc8de" providerId="ADAL" clId="{44315A3F-4842-46A5-ADCF-F89897169961}" dt="2023-05-18T19:25:42.391" v="4814" actId="2696"/>
        <pc:sldMkLst>
          <pc:docMk/>
          <pc:sldMk cId="2846810121" sldId="318"/>
        </pc:sldMkLst>
      </pc:sldChg>
      <pc:sldChg chg="modSp add del mod ord modAnim">
        <pc:chgData name="Vishnu Mandala" userId="e49c8dd6-30e0-4e2b-b2a1-4c64f86fc8de" providerId="ADAL" clId="{44315A3F-4842-46A5-ADCF-F89897169961}" dt="2023-05-18T19:33:12.120" v="4975" actId="2696"/>
        <pc:sldMkLst>
          <pc:docMk/>
          <pc:sldMk cId="3956701224" sldId="318"/>
        </pc:sldMkLst>
        <pc:spChg chg="mod">
          <ac:chgData name="Vishnu Mandala" userId="e49c8dd6-30e0-4e2b-b2a1-4c64f86fc8de" providerId="ADAL" clId="{44315A3F-4842-46A5-ADCF-F89897169961}" dt="2023-05-18T19:32:37.397" v="4971" actId="20577"/>
          <ac:spMkLst>
            <pc:docMk/>
            <pc:sldMk cId="3956701224" sldId="318"/>
            <ac:spMk id="2354" creationId="{00000000-0000-0000-0000-000000000000}"/>
          </ac:spMkLst>
        </pc:spChg>
        <pc:spChg chg="mod">
          <ac:chgData name="Vishnu Mandala" userId="e49c8dd6-30e0-4e2b-b2a1-4c64f86fc8de" providerId="ADAL" clId="{44315A3F-4842-46A5-ADCF-F89897169961}" dt="2023-05-18T19:30:37.403" v="4839" actId="20577"/>
          <ac:spMkLst>
            <pc:docMk/>
            <pc:sldMk cId="3956701224" sldId="318"/>
            <ac:spMk id="2355" creationId="{00000000-0000-0000-0000-000000000000}"/>
          </ac:spMkLst>
        </pc:spChg>
      </pc:sldChg>
      <pc:sldChg chg="addSp delSp modSp add mod ord">
        <pc:chgData name="Vishnu Mandala" userId="e49c8dd6-30e0-4e2b-b2a1-4c64f86fc8de" providerId="ADAL" clId="{44315A3F-4842-46A5-ADCF-F89897169961}" dt="2023-05-18T19:52:42.147" v="5228" actId="20577"/>
        <pc:sldMkLst>
          <pc:docMk/>
          <pc:sldMk cId="1142274289" sldId="319"/>
        </pc:sldMkLst>
        <pc:spChg chg="del">
          <ac:chgData name="Vishnu Mandala" userId="e49c8dd6-30e0-4e2b-b2a1-4c64f86fc8de" providerId="ADAL" clId="{44315A3F-4842-46A5-ADCF-F89897169961}" dt="2023-05-18T19:34:17.222" v="5068" actId="478"/>
          <ac:spMkLst>
            <pc:docMk/>
            <pc:sldMk cId="1142274289" sldId="319"/>
            <ac:spMk id="5" creationId="{85D7F3D1-A90A-1D1C-E190-0FEA3081F732}"/>
          </ac:spMkLst>
        </pc:spChg>
        <pc:spChg chg="mod">
          <ac:chgData name="Vishnu Mandala" userId="e49c8dd6-30e0-4e2b-b2a1-4c64f86fc8de" providerId="ADAL" clId="{44315A3F-4842-46A5-ADCF-F89897169961}" dt="2023-05-18T19:33:15.985" v="4983" actId="20577"/>
          <ac:spMkLst>
            <pc:docMk/>
            <pc:sldMk cId="1142274289" sldId="319"/>
            <ac:spMk id="2509" creationId="{00000000-0000-0000-0000-000000000000}"/>
          </ac:spMkLst>
        </pc:spChg>
        <pc:spChg chg="mod">
          <ac:chgData name="Vishnu Mandala" userId="e49c8dd6-30e0-4e2b-b2a1-4c64f86fc8de" providerId="ADAL" clId="{44315A3F-4842-46A5-ADCF-F89897169961}" dt="2023-05-18T19:52:42.147" v="5228" actId="20577"/>
          <ac:spMkLst>
            <pc:docMk/>
            <pc:sldMk cId="1142274289" sldId="319"/>
            <ac:spMk id="2550" creationId="{2B27B288-A4E7-4780-94BC-7931A8C8B856}"/>
          </ac:spMkLst>
        </pc:spChg>
        <pc:picChg chg="add mod modCrop">
          <ac:chgData name="Vishnu Mandala" userId="e49c8dd6-30e0-4e2b-b2a1-4c64f86fc8de" providerId="ADAL" clId="{44315A3F-4842-46A5-ADCF-F89897169961}" dt="2023-05-18T19:49:58.900" v="5215" actId="1076"/>
          <ac:picMkLst>
            <pc:docMk/>
            <pc:sldMk cId="1142274289" sldId="319"/>
            <ac:picMk id="3" creationId="{C207A6AA-A61F-39D3-7E3F-4DAFFDF8ADEB}"/>
          </ac:picMkLst>
        </pc:picChg>
        <pc:picChg chg="del">
          <ac:chgData name="Vishnu Mandala" userId="e49c8dd6-30e0-4e2b-b2a1-4c64f86fc8de" providerId="ADAL" clId="{44315A3F-4842-46A5-ADCF-F89897169961}" dt="2023-05-18T19:34:08.013" v="5067" actId="478"/>
          <ac:picMkLst>
            <pc:docMk/>
            <pc:sldMk cId="1142274289" sldId="319"/>
            <ac:picMk id="4" creationId="{8171C286-F7DC-8488-0A7A-E917D6BAE9F1}"/>
          </ac:picMkLst>
        </pc:picChg>
      </pc:sldChg>
      <pc:sldChg chg="add del">
        <pc:chgData name="Vishnu Mandala" userId="e49c8dd6-30e0-4e2b-b2a1-4c64f86fc8de" providerId="ADAL" clId="{44315A3F-4842-46A5-ADCF-F89897169961}" dt="2023-05-18T20:04:06.201" v="5247" actId="2696"/>
        <pc:sldMkLst>
          <pc:docMk/>
          <pc:sldMk cId="2931234092" sldId="320"/>
        </pc:sldMkLst>
      </pc:sldChg>
      <pc:sldChg chg="addSp delSp modSp add mod ord">
        <pc:chgData name="Vishnu Mandala" userId="e49c8dd6-30e0-4e2b-b2a1-4c64f86fc8de" providerId="ADAL" clId="{44315A3F-4842-46A5-ADCF-F89897169961}" dt="2023-05-18T20:05:27.934" v="5278" actId="1076"/>
        <pc:sldMkLst>
          <pc:docMk/>
          <pc:sldMk cId="3497708111" sldId="320"/>
        </pc:sldMkLst>
        <pc:spChg chg="mod">
          <ac:chgData name="Vishnu Mandala" userId="e49c8dd6-30e0-4e2b-b2a1-4c64f86fc8de" providerId="ADAL" clId="{44315A3F-4842-46A5-ADCF-F89897169961}" dt="2023-05-18T20:04:58.317" v="5269" actId="20577"/>
          <ac:spMkLst>
            <pc:docMk/>
            <pc:sldMk cId="3497708111" sldId="320"/>
            <ac:spMk id="2509" creationId="{00000000-0000-0000-0000-000000000000}"/>
          </ac:spMkLst>
        </pc:spChg>
        <pc:spChg chg="del mod">
          <ac:chgData name="Vishnu Mandala" userId="e49c8dd6-30e0-4e2b-b2a1-4c64f86fc8de" providerId="ADAL" clId="{44315A3F-4842-46A5-ADCF-F89897169961}" dt="2023-05-18T20:05:02.826" v="5272"/>
          <ac:spMkLst>
            <pc:docMk/>
            <pc:sldMk cId="3497708111" sldId="320"/>
            <ac:spMk id="2550" creationId="{2B27B288-A4E7-4780-94BC-7931A8C8B856}"/>
          </ac:spMkLst>
        </pc:spChg>
        <pc:picChg chg="del">
          <ac:chgData name="Vishnu Mandala" userId="e49c8dd6-30e0-4e2b-b2a1-4c64f86fc8de" providerId="ADAL" clId="{44315A3F-4842-46A5-ADCF-F89897169961}" dt="2023-05-18T20:05:11.828" v="5273" actId="478"/>
          <ac:picMkLst>
            <pc:docMk/>
            <pc:sldMk cId="3497708111" sldId="320"/>
            <ac:picMk id="3" creationId="{A2D3D1F2-20FD-8FA1-938B-D0B1A2305A18}"/>
          </ac:picMkLst>
        </pc:picChg>
        <pc:picChg chg="add mod">
          <ac:chgData name="Vishnu Mandala" userId="e49c8dd6-30e0-4e2b-b2a1-4c64f86fc8de" providerId="ADAL" clId="{44315A3F-4842-46A5-ADCF-F89897169961}" dt="2023-05-18T20:05:27.934" v="5278" actId="1076"/>
          <ac:picMkLst>
            <pc:docMk/>
            <pc:sldMk cId="3497708111" sldId="320"/>
            <ac:picMk id="4" creationId="{DD71BB38-764C-6A54-99F9-E98F415C1291}"/>
          </ac:picMkLst>
        </pc:picChg>
        <pc:picChg chg="del">
          <ac:chgData name="Vishnu Mandala" userId="e49c8dd6-30e0-4e2b-b2a1-4c64f86fc8de" providerId="ADAL" clId="{44315A3F-4842-46A5-ADCF-F89897169961}" dt="2023-05-18T20:05:11.828" v="5273" actId="478"/>
          <ac:picMkLst>
            <pc:docMk/>
            <pc:sldMk cId="3497708111" sldId="320"/>
            <ac:picMk id="6" creationId="{31DAA89A-304A-44D4-1912-9078D5D049A5}"/>
          </ac:picMkLst>
        </pc:picChg>
        <pc:picChg chg="del">
          <ac:chgData name="Vishnu Mandala" userId="e49c8dd6-30e0-4e2b-b2a1-4c64f86fc8de" providerId="ADAL" clId="{44315A3F-4842-46A5-ADCF-F89897169961}" dt="2023-05-18T20:05:11.828" v="5273" actId="478"/>
          <ac:picMkLst>
            <pc:docMk/>
            <pc:sldMk cId="3497708111" sldId="320"/>
            <ac:picMk id="10" creationId="{E687BB3A-B5CA-0877-515A-A3F7222D7578}"/>
          </ac:picMkLst>
        </pc:picChg>
        <pc:picChg chg="del">
          <ac:chgData name="Vishnu Mandala" userId="e49c8dd6-30e0-4e2b-b2a1-4c64f86fc8de" providerId="ADAL" clId="{44315A3F-4842-46A5-ADCF-F89897169961}" dt="2023-05-18T20:05:11.828" v="5273" actId="478"/>
          <ac:picMkLst>
            <pc:docMk/>
            <pc:sldMk cId="3497708111" sldId="320"/>
            <ac:picMk id="14" creationId="{B8AED221-8896-E894-E963-24428FA99687}"/>
          </ac:picMkLst>
        </pc:picChg>
        <pc:picChg chg="del">
          <ac:chgData name="Vishnu Mandala" userId="e49c8dd6-30e0-4e2b-b2a1-4c64f86fc8de" providerId="ADAL" clId="{44315A3F-4842-46A5-ADCF-F89897169961}" dt="2023-05-18T20:05:11.828" v="5273" actId="478"/>
          <ac:picMkLst>
            <pc:docMk/>
            <pc:sldMk cId="3497708111" sldId="320"/>
            <ac:picMk id="18" creationId="{D4955BE9-BF20-C504-F500-C7D81E61E018}"/>
          </ac:picMkLst>
        </pc:picChg>
        <pc:picChg chg="del">
          <ac:chgData name="Vishnu Mandala" userId="e49c8dd6-30e0-4e2b-b2a1-4c64f86fc8de" providerId="ADAL" clId="{44315A3F-4842-46A5-ADCF-F89897169961}" dt="2023-05-18T20:05:11.828" v="5273" actId="478"/>
          <ac:picMkLst>
            <pc:docMk/>
            <pc:sldMk cId="3497708111" sldId="320"/>
            <ac:picMk id="25" creationId="{84A9CE54-651F-2B0A-8294-45C58B521A95}"/>
          </ac:picMkLst>
        </pc:picChg>
      </pc:sldChg>
      <pc:sldChg chg="addSp delSp modSp add del mod">
        <pc:chgData name="Vishnu Mandala" userId="e49c8dd6-30e0-4e2b-b2a1-4c64f86fc8de" providerId="ADAL" clId="{44315A3F-4842-46A5-ADCF-F89897169961}" dt="2023-05-18T20:02:30.295" v="5245" actId="2696"/>
        <pc:sldMkLst>
          <pc:docMk/>
          <pc:sldMk cId="3815073534" sldId="320"/>
        </pc:sldMkLst>
        <pc:spChg chg="mod">
          <ac:chgData name="Vishnu Mandala" userId="e49c8dd6-30e0-4e2b-b2a1-4c64f86fc8de" providerId="ADAL" clId="{44315A3F-4842-46A5-ADCF-F89897169961}" dt="2023-05-18T19:59:50.802" v="5236" actId="20577"/>
          <ac:spMkLst>
            <pc:docMk/>
            <pc:sldMk cId="3815073534" sldId="320"/>
            <ac:spMk id="2509" creationId="{00000000-0000-0000-0000-000000000000}"/>
          </ac:spMkLst>
        </pc:spChg>
        <pc:picChg chg="del">
          <ac:chgData name="Vishnu Mandala" userId="e49c8dd6-30e0-4e2b-b2a1-4c64f86fc8de" providerId="ADAL" clId="{44315A3F-4842-46A5-ADCF-F89897169961}" dt="2023-05-18T19:59:52.782" v="5237" actId="478"/>
          <ac:picMkLst>
            <pc:docMk/>
            <pc:sldMk cId="3815073534" sldId="320"/>
            <ac:picMk id="3" creationId="{021D58C1-2431-FBB9-A542-AE25655D1AE4}"/>
          </ac:picMkLst>
        </pc:picChg>
        <pc:picChg chg="add del mod">
          <ac:chgData name="Vishnu Mandala" userId="e49c8dd6-30e0-4e2b-b2a1-4c64f86fc8de" providerId="ADAL" clId="{44315A3F-4842-46A5-ADCF-F89897169961}" dt="2023-05-18T20:01:33.619" v="5244" actId="478"/>
          <ac:picMkLst>
            <pc:docMk/>
            <pc:sldMk cId="3815073534" sldId="320"/>
            <ac:picMk id="4" creationId="{73123EFA-1694-AF57-D2A4-58D2B053479C}"/>
          </ac:picMkLst>
        </pc:picChg>
      </pc:sldChg>
      <pc:sldChg chg="addSp delSp modSp add mod">
        <pc:chgData name="Vishnu Mandala" userId="e49c8dd6-30e0-4e2b-b2a1-4c64f86fc8de" providerId="ADAL" clId="{44315A3F-4842-46A5-ADCF-F89897169961}" dt="2023-05-18T20:27:42.592" v="5321" actId="1076"/>
        <pc:sldMkLst>
          <pc:docMk/>
          <pc:sldMk cId="3282457195" sldId="321"/>
        </pc:sldMkLst>
        <pc:spChg chg="mod">
          <ac:chgData name="Vishnu Mandala" userId="e49c8dd6-30e0-4e2b-b2a1-4c64f86fc8de" providerId="ADAL" clId="{44315A3F-4842-46A5-ADCF-F89897169961}" dt="2023-05-18T20:27:17.888" v="5314" actId="20577"/>
          <ac:spMkLst>
            <pc:docMk/>
            <pc:sldMk cId="3282457195" sldId="321"/>
            <ac:spMk id="2509" creationId="{00000000-0000-0000-0000-000000000000}"/>
          </ac:spMkLst>
        </pc:spChg>
        <pc:spChg chg="del">
          <ac:chgData name="Vishnu Mandala" userId="e49c8dd6-30e0-4e2b-b2a1-4c64f86fc8de" providerId="ADAL" clId="{44315A3F-4842-46A5-ADCF-F89897169961}" dt="2023-05-18T20:27:09.514" v="5281" actId="478"/>
          <ac:spMkLst>
            <pc:docMk/>
            <pc:sldMk cId="3282457195" sldId="321"/>
            <ac:spMk id="2550" creationId="{2B27B288-A4E7-4780-94BC-7931A8C8B856}"/>
          </ac:spMkLst>
        </pc:spChg>
        <pc:picChg chg="del">
          <ac:chgData name="Vishnu Mandala" userId="e49c8dd6-30e0-4e2b-b2a1-4c64f86fc8de" providerId="ADAL" clId="{44315A3F-4842-46A5-ADCF-F89897169961}" dt="2023-05-18T20:27:06.881" v="5280" actId="478"/>
          <ac:picMkLst>
            <pc:docMk/>
            <pc:sldMk cId="3282457195" sldId="321"/>
            <ac:picMk id="3" creationId="{C207A6AA-A61F-39D3-7E3F-4DAFFDF8ADEB}"/>
          </ac:picMkLst>
        </pc:picChg>
        <pc:picChg chg="add mod">
          <ac:chgData name="Vishnu Mandala" userId="e49c8dd6-30e0-4e2b-b2a1-4c64f86fc8de" providerId="ADAL" clId="{44315A3F-4842-46A5-ADCF-F89897169961}" dt="2023-05-18T20:27:42.592" v="5321" actId="1076"/>
          <ac:picMkLst>
            <pc:docMk/>
            <pc:sldMk cId="3282457195" sldId="321"/>
            <ac:picMk id="4" creationId="{6B116E85-82C5-E6D2-7023-E74BE77D3457}"/>
          </ac:picMkLst>
        </pc:picChg>
      </pc:sldChg>
      <pc:sldChg chg="addSp delSp modSp add mod ord">
        <pc:chgData name="Vishnu Mandala" userId="e49c8dd6-30e0-4e2b-b2a1-4c64f86fc8de" providerId="ADAL" clId="{44315A3F-4842-46A5-ADCF-F89897169961}" dt="2023-05-18T21:42:31.208" v="5436" actId="1076"/>
        <pc:sldMkLst>
          <pc:docMk/>
          <pc:sldMk cId="3525207972" sldId="322"/>
        </pc:sldMkLst>
        <pc:spChg chg="mod">
          <ac:chgData name="Vishnu Mandala" userId="e49c8dd6-30e0-4e2b-b2a1-4c64f86fc8de" providerId="ADAL" clId="{44315A3F-4842-46A5-ADCF-F89897169961}" dt="2023-05-18T21:41:05.589" v="5425" actId="20577"/>
          <ac:spMkLst>
            <pc:docMk/>
            <pc:sldMk cId="3525207972" sldId="322"/>
            <ac:spMk id="2509" creationId="{00000000-0000-0000-0000-000000000000}"/>
          </ac:spMkLst>
        </pc:spChg>
        <pc:picChg chg="add mod">
          <ac:chgData name="Vishnu Mandala" userId="e49c8dd6-30e0-4e2b-b2a1-4c64f86fc8de" providerId="ADAL" clId="{44315A3F-4842-46A5-ADCF-F89897169961}" dt="2023-05-18T21:42:31.208" v="5436" actId="1076"/>
          <ac:picMkLst>
            <pc:docMk/>
            <pc:sldMk cId="3525207972" sldId="322"/>
            <ac:picMk id="3" creationId="{EAF3F8E3-434A-AA7C-CFFA-EC9858D8A58C}"/>
          </ac:picMkLst>
        </pc:picChg>
        <pc:picChg chg="del">
          <ac:chgData name="Vishnu Mandala" userId="e49c8dd6-30e0-4e2b-b2a1-4c64f86fc8de" providerId="ADAL" clId="{44315A3F-4842-46A5-ADCF-F89897169961}" dt="2023-05-18T21:41:07.363" v="5426" actId="478"/>
          <ac:picMkLst>
            <pc:docMk/>
            <pc:sldMk cId="3525207972" sldId="322"/>
            <ac:picMk id="4" creationId="{DD71BB38-764C-6A54-99F9-E98F415C1291}"/>
          </ac:picMkLst>
        </pc:picChg>
      </pc:sldChg>
      <pc:sldMasterChg chg="delSldLayout">
        <pc:chgData name="Vishnu Mandala" userId="e49c8dd6-30e0-4e2b-b2a1-4c64f86fc8de" providerId="ADAL" clId="{44315A3F-4842-46A5-ADCF-F89897169961}" dt="2023-05-18T15:19:35.059" v="2941" actId="2696"/>
        <pc:sldMasterMkLst>
          <pc:docMk/>
          <pc:sldMasterMk cId="0" sldId="2147483674"/>
        </pc:sldMasterMkLst>
        <pc:sldLayoutChg chg="del">
          <pc:chgData name="Vishnu Mandala" userId="e49c8dd6-30e0-4e2b-b2a1-4c64f86fc8de" providerId="ADAL" clId="{44315A3F-4842-46A5-ADCF-F89897169961}" dt="2023-05-18T06:54:22.913" v="259" actId="2696"/>
          <pc:sldLayoutMkLst>
            <pc:docMk/>
            <pc:sldMasterMk cId="0" sldId="2147483674"/>
            <pc:sldLayoutMk cId="0" sldId="2147483652"/>
          </pc:sldLayoutMkLst>
        </pc:sldLayoutChg>
        <pc:sldLayoutChg chg="del">
          <pc:chgData name="Vishnu Mandala" userId="e49c8dd6-30e0-4e2b-b2a1-4c64f86fc8de" providerId="ADAL" clId="{44315A3F-4842-46A5-ADCF-F89897169961}" dt="2023-05-18T06:44:41.060" v="196" actId="47"/>
          <pc:sldLayoutMkLst>
            <pc:docMk/>
            <pc:sldMasterMk cId="0" sldId="2147483674"/>
            <pc:sldLayoutMk cId="0" sldId="2147483659"/>
          </pc:sldLayoutMkLst>
        </pc:sldLayoutChg>
        <pc:sldLayoutChg chg="del">
          <pc:chgData name="Vishnu Mandala" userId="e49c8dd6-30e0-4e2b-b2a1-4c64f86fc8de" providerId="ADAL" clId="{44315A3F-4842-46A5-ADCF-F89897169961}" dt="2023-05-18T15:19:35.059" v="2941" actId="2696"/>
          <pc:sldLayoutMkLst>
            <pc:docMk/>
            <pc:sldMasterMk cId="0" sldId="2147483674"/>
            <pc:sldLayoutMk cId="0" sldId="2147483664"/>
          </pc:sldLayoutMkLst>
        </pc:sldLayoutChg>
      </pc:sldMasterChg>
    </pc:docChg>
  </pc:docChgLst>
  <pc:docChgLst>
    <pc:chgData name="Vishnu Mandala" userId="e49c8dd6-30e0-4e2b-b2a1-4c64f86fc8de" providerId="ADAL" clId="{C4A5EEEC-AEF7-4369-A792-263A88B7DDA7}"/>
    <pc:docChg chg="undo custSel modSld">
      <pc:chgData name="Vishnu Mandala" userId="e49c8dd6-30e0-4e2b-b2a1-4c64f86fc8de" providerId="ADAL" clId="{C4A5EEEC-AEF7-4369-A792-263A88B7DDA7}" dt="2023-05-12T18:18:43.900" v="39" actId="207"/>
      <pc:docMkLst>
        <pc:docMk/>
      </pc:docMkLst>
      <pc:sldChg chg="modSp mod">
        <pc:chgData name="Vishnu Mandala" userId="e49c8dd6-30e0-4e2b-b2a1-4c64f86fc8de" providerId="ADAL" clId="{C4A5EEEC-AEF7-4369-A792-263A88B7DDA7}" dt="2023-05-12T18:18:43.900" v="39" actId="207"/>
        <pc:sldMkLst>
          <pc:docMk/>
          <pc:sldMk cId="0" sldId="261"/>
        </pc:sldMkLst>
        <pc:spChg chg="mod">
          <ac:chgData name="Vishnu Mandala" userId="e49c8dd6-30e0-4e2b-b2a1-4c64f86fc8de" providerId="ADAL" clId="{C4A5EEEC-AEF7-4369-A792-263A88B7DDA7}" dt="2023-05-12T15:45:34.562" v="4" actId="207"/>
          <ac:spMkLst>
            <pc:docMk/>
            <pc:sldMk cId="0" sldId="261"/>
            <ac:spMk id="8" creationId="{B6EFA879-0BF9-83F8-E49C-9C9608C87338}"/>
          </ac:spMkLst>
        </pc:spChg>
        <pc:spChg chg="mod">
          <ac:chgData name="Vishnu Mandala" userId="e49c8dd6-30e0-4e2b-b2a1-4c64f86fc8de" providerId="ADAL" clId="{C4A5EEEC-AEF7-4369-A792-263A88B7DDA7}" dt="2023-05-12T18:18:43.900" v="39" actId="207"/>
          <ac:spMkLst>
            <pc:docMk/>
            <pc:sldMk cId="0" sldId="261"/>
            <ac:spMk id="9" creationId="{97D58EB1-82A7-E639-46F6-5AB17C09696E}"/>
          </ac:spMkLst>
        </pc:spChg>
        <pc:spChg chg="mod">
          <ac:chgData name="Vishnu Mandala" userId="e49c8dd6-30e0-4e2b-b2a1-4c64f86fc8de" providerId="ADAL" clId="{C4A5EEEC-AEF7-4369-A792-263A88B7DDA7}" dt="2023-05-12T15:45:34.562" v="4" actId="207"/>
          <ac:spMkLst>
            <pc:docMk/>
            <pc:sldMk cId="0" sldId="261"/>
            <ac:spMk id="10" creationId="{3496FEEC-8A96-7265-431E-D926776BC666}"/>
          </ac:spMkLst>
        </pc:spChg>
        <pc:spChg chg="mod">
          <ac:chgData name="Vishnu Mandala" userId="e49c8dd6-30e0-4e2b-b2a1-4c64f86fc8de" providerId="ADAL" clId="{C4A5EEEC-AEF7-4369-A792-263A88B7DDA7}" dt="2023-05-12T15:45:34.562" v="4" actId="207"/>
          <ac:spMkLst>
            <pc:docMk/>
            <pc:sldMk cId="0" sldId="261"/>
            <ac:spMk id="11" creationId="{EB0E37CD-48CF-EC21-12CD-7CC9B3980257}"/>
          </ac:spMkLst>
        </pc:spChg>
        <pc:spChg chg="mod">
          <ac:chgData name="Vishnu Mandala" userId="e49c8dd6-30e0-4e2b-b2a1-4c64f86fc8de" providerId="ADAL" clId="{C4A5EEEC-AEF7-4369-A792-263A88B7DDA7}" dt="2023-05-12T15:45:34.562" v="4" actId="207"/>
          <ac:spMkLst>
            <pc:docMk/>
            <pc:sldMk cId="0" sldId="261"/>
            <ac:spMk id="12" creationId="{CACDA7E6-E04D-5B74-CD48-747E85850684}"/>
          </ac:spMkLst>
        </pc:spChg>
        <pc:spChg chg="mod">
          <ac:chgData name="Vishnu Mandala" userId="e49c8dd6-30e0-4e2b-b2a1-4c64f86fc8de" providerId="ADAL" clId="{C4A5EEEC-AEF7-4369-A792-263A88B7DDA7}" dt="2023-05-12T15:45:34.562" v="4" actId="207"/>
          <ac:spMkLst>
            <pc:docMk/>
            <pc:sldMk cId="0" sldId="261"/>
            <ac:spMk id="13" creationId="{49F39A8B-78AC-C523-1BFA-497CE53FB4EE}"/>
          </ac:spMkLst>
        </pc:spChg>
        <pc:spChg chg="mod">
          <ac:chgData name="Vishnu Mandala" userId="e49c8dd6-30e0-4e2b-b2a1-4c64f86fc8de" providerId="ADAL" clId="{C4A5EEEC-AEF7-4369-A792-263A88B7DDA7}" dt="2023-05-12T15:45:34.562" v="4" actId="207"/>
          <ac:spMkLst>
            <pc:docMk/>
            <pc:sldMk cId="0" sldId="261"/>
            <ac:spMk id="14" creationId="{A8B80AEE-5204-0373-1EEF-BDC342064E62}"/>
          </ac:spMkLst>
        </pc:spChg>
        <pc:spChg chg="mod">
          <ac:chgData name="Vishnu Mandala" userId="e49c8dd6-30e0-4e2b-b2a1-4c64f86fc8de" providerId="ADAL" clId="{C4A5EEEC-AEF7-4369-A792-263A88B7DDA7}" dt="2023-05-12T15:45:34.562" v="4" actId="207"/>
          <ac:spMkLst>
            <pc:docMk/>
            <pc:sldMk cId="0" sldId="261"/>
            <ac:spMk id="15" creationId="{F03AAEF4-1D22-B513-5AAC-153F3E2E768A}"/>
          </ac:spMkLst>
        </pc:spChg>
        <pc:spChg chg="mod">
          <ac:chgData name="Vishnu Mandala" userId="e49c8dd6-30e0-4e2b-b2a1-4c64f86fc8de" providerId="ADAL" clId="{C4A5EEEC-AEF7-4369-A792-263A88B7DDA7}" dt="2023-05-12T15:45:34.562" v="4" actId="207"/>
          <ac:spMkLst>
            <pc:docMk/>
            <pc:sldMk cId="0" sldId="261"/>
            <ac:spMk id="16" creationId="{53A245D8-4431-336B-A642-C3621E0C8EF4}"/>
          </ac:spMkLst>
        </pc:spChg>
        <pc:spChg chg="mod">
          <ac:chgData name="Vishnu Mandala" userId="e49c8dd6-30e0-4e2b-b2a1-4c64f86fc8de" providerId="ADAL" clId="{C4A5EEEC-AEF7-4369-A792-263A88B7DDA7}" dt="2023-05-12T15:45:34.562" v="4" actId="207"/>
          <ac:spMkLst>
            <pc:docMk/>
            <pc:sldMk cId="0" sldId="261"/>
            <ac:spMk id="17" creationId="{5A276647-3D3F-D941-8FB6-59225497A42C}"/>
          </ac:spMkLst>
        </pc:spChg>
        <pc:spChg chg="mod">
          <ac:chgData name="Vishnu Mandala" userId="e49c8dd6-30e0-4e2b-b2a1-4c64f86fc8de" providerId="ADAL" clId="{C4A5EEEC-AEF7-4369-A792-263A88B7DDA7}" dt="2023-05-12T18:18:43.685" v="38" actId="207"/>
          <ac:spMkLst>
            <pc:docMk/>
            <pc:sldMk cId="0" sldId="261"/>
            <ac:spMk id="18" creationId="{E3574172-EEDF-F8BD-83E7-CA7FD39BE848}"/>
          </ac:spMkLst>
        </pc:spChg>
        <pc:spChg chg="mod">
          <ac:chgData name="Vishnu Mandala" userId="e49c8dd6-30e0-4e2b-b2a1-4c64f86fc8de" providerId="ADAL" clId="{C4A5EEEC-AEF7-4369-A792-263A88B7DDA7}" dt="2023-05-12T15:45:45.693" v="6" actId="208"/>
          <ac:spMkLst>
            <pc:docMk/>
            <pc:sldMk cId="0" sldId="261"/>
            <ac:spMk id="45" creationId="{1007C561-0675-CA84-82F6-66144B522B09}"/>
          </ac:spMkLst>
        </pc:spChg>
      </pc:sldChg>
      <pc:sldChg chg="modSp mod">
        <pc:chgData name="Vishnu Mandala" userId="e49c8dd6-30e0-4e2b-b2a1-4c64f86fc8de" providerId="ADAL" clId="{C4A5EEEC-AEF7-4369-A792-263A88B7DDA7}" dt="2023-05-12T18:18:42.442" v="35" actId="207"/>
        <pc:sldMkLst>
          <pc:docMk/>
          <pc:sldMk cId="2661883286" sldId="302"/>
        </pc:sldMkLst>
        <pc:spChg chg="mod">
          <ac:chgData name="Vishnu Mandala" userId="e49c8dd6-30e0-4e2b-b2a1-4c64f86fc8de" providerId="ADAL" clId="{C4A5EEEC-AEF7-4369-A792-263A88B7DDA7}" dt="2023-05-12T18:18:42.442" v="35" actId="207"/>
          <ac:spMkLst>
            <pc:docMk/>
            <pc:sldMk cId="2661883286" sldId="302"/>
            <ac:spMk id="2" creationId="{06CD80E7-BDEA-2898-DA02-3EB7A3DCB265}"/>
          </ac:spMkLst>
        </pc:spChg>
        <pc:spChg chg="mod">
          <ac:chgData name="Vishnu Mandala" userId="e49c8dd6-30e0-4e2b-b2a1-4c64f86fc8de" providerId="ADAL" clId="{C4A5EEEC-AEF7-4369-A792-263A88B7DDA7}" dt="2023-05-12T18:18:42.442" v="35" actId="207"/>
          <ac:spMkLst>
            <pc:docMk/>
            <pc:sldMk cId="2661883286" sldId="302"/>
            <ac:spMk id="3" creationId="{CFA49096-AB66-74B2-E64C-5A64825F31A2}"/>
          </ac:spMkLst>
        </pc:spChg>
        <pc:spChg chg="mod">
          <ac:chgData name="Vishnu Mandala" userId="e49c8dd6-30e0-4e2b-b2a1-4c64f86fc8de" providerId="ADAL" clId="{C4A5EEEC-AEF7-4369-A792-263A88B7DDA7}" dt="2023-05-12T18:18:42.442" v="35" actId="207"/>
          <ac:spMkLst>
            <pc:docMk/>
            <pc:sldMk cId="2661883286" sldId="302"/>
            <ac:spMk id="4" creationId="{58A367AD-BEDF-5CA5-B614-BB85CB30A945}"/>
          </ac:spMkLst>
        </pc:spChg>
        <pc:spChg chg="mod">
          <ac:chgData name="Vishnu Mandala" userId="e49c8dd6-30e0-4e2b-b2a1-4c64f86fc8de" providerId="ADAL" clId="{C4A5EEEC-AEF7-4369-A792-263A88B7DDA7}" dt="2023-05-12T18:18:42.442" v="35" actId="207"/>
          <ac:spMkLst>
            <pc:docMk/>
            <pc:sldMk cId="2661883286" sldId="302"/>
            <ac:spMk id="5" creationId="{38333FAD-7B51-B235-9F15-666DF830DE05}"/>
          </ac:spMkLst>
        </pc:spChg>
        <pc:spChg chg="mod">
          <ac:chgData name="Vishnu Mandala" userId="e49c8dd6-30e0-4e2b-b2a1-4c64f86fc8de" providerId="ADAL" clId="{C4A5EEEC-AEF7-4369-A792-263A88B7DDA7}" dt="2023-05-12T18:18:42.442" v="35" actId="207"/>
          <ac:spMkLst>
            <pc:docMk/>
            <pc:sldMk cId="2661883286" sldId="302"/>
            <ac:spMk id="6" creationId="{EF3EA9FF-E748-21B4-DBAB-516DBCE36FD4}"/>
          </ac:spMkLst>
        </pc:spChg>
        <pc:cxnChg chg="mod">
          <ac:chgData name="Vishnu Mandala" userId="e49c8dd6-30e0-4e2b-b2a1-4c64f86fc8de" providerId="ADAL" clId="{C4A5EEEC-AEF7-4369-A792-263A88B7DDA7}" dt="2023-05-12T18:18:42.276" v="34" actId="208"/>
          <ac:cxnSpMkLst>
            <pc:docMk/>
            <pc:sldMk cId="2661883286" sldId="302"/>
            <ac:cxnSpMk id="11" creationId="{A5C45574-144D-4CB1-B7FD-142932C5E8C9}"/>
          </ac:cxnSpMkLst>
        </pc:cxnChg>
        <pc:cxnChg chg="mod">
          <ac:chgData name="Vishnu Mandala" userId="e49c8dd6-30e0-4e2b-b2a1-4c64f86fc8de" providerId="ADAL" clId="{C4A5EEEC-AEF7-4369-A792-263A88B7DDA7}" dt="2023-05-12T18:18:42.276" v="34" actId="208"/>
          <ac:cxnSpMkLst>
            <pc:docMk/>
            <pc:sldMk cId="2661883286" sldId="302"/>
            <ac:cxnSpMk id="16" creationId="{96F4CEF9-485A-FBE2-4DCB-215617A18F43}"/>
          </ac:cxnSpMkLst>
        </pc:cxnChg>
        <pc:cxnChg chg="mod">
          <ac:chgData name="Vishnu Mandala" userId="e49c8dd6-30e0-4e2b-b2a1-4c64f86fc8de" providerId="ADAL" clId="{C4A5EEEC-AEF7-4369-A792-263A88B7DDA7}" dt="2023-05-12T18:18:42.276" v="34" actId="208"/>
          <ac:cxnSpMkLst>
            <pc:docMk/>
            <pc:sldMk cId="2661883286" sldId="302"/>
            <ac:cxnSpMk id="18" creationId="{5AAF9C5F-4E2B-4421-C280-E3655981E0AE}"/>
          </ac:cxnSpMkLst>
        </pc:cxnChg>
        <pc:cxnChg chg="mod">
          <ac:chgData name="Vishnu Mandala" userId="e49c8dd6-30e0-4e2b-b2a1-4c64f86fc8de" providerId="ADAL" clId="{C4A5EEEC-AEF7-4369-A792-263A88B7DDA7}" dt="2023-05-12T18:18:42.276" v="34" actId="208"/>
          <ac:cxnSpMkLst>
            <pc:docMk/>
            <pc:sldMk cId="2661883286" sldId="302"/>
            <ac:cxnSpMk id="20" creationId="{A75AE4E8-89E6-108C-AD34-19A3CA9291B8}"/>
          </ac:cxnSpMkLst>
        </pc:cxnChg>
        <pc:cxnChg chg="mod">
          <ac:chgData name="Vishnu Mandala" userId="e49c8dd6-30e0-4e2b-b2a1-4c64f86fc8de" providerId="ADAL" clId="{C4A5EEEC-AEF7-4369-A792-263A88B7DDA7}" dt="2023-05-12T18:18:42.276" v="34" actId="208"/>
          <ac:cxnSpMkLst>
            <pc:docMk/>
            <pc:sldMk cId="2661883286" sldId="302"/>
            <ac:cxnSpMk id="24" creationId="{DAF82A8F-10E6-5924-5AAB-417F6034244D}"/>
          </ac:cxnSpMkLst>
        </pc:cxnChg>
        <pc:cxnChg chg="mod">
          <ac:chgData name="Vishnu Mandala" userId="e49c8dd6-30e0-4e2b-b2a1-4c64f86fc8de" providerId="ADAL" clId="{C4A5EEEC-AEF7-4369-A792-263A88B7DDA7}" dt="2023-05-12T18:18:42.276" v="34" actId="208"/>
          <ac:cxnSpMkLst>
            <pc:docMk/>
            <pc:sldMk cId="2661883286" sldId="302"/>
            <ac:cxnSpMk id="26" creationId="{4A9AFB6D-74A5-F020-6859-4E22B762C280}"/>
          </ac:cxnSpMkLst>
        </pc:cxnChg>
      </pc:sldChg>
      <pc:sldChg chg="modSp mod">
        <pc:chgData name="Vishnu Mandala" userId="e49c8dd6-30e0-4e2b-b2a1-4c64f86fc8de" providerId="ADAL" clId="{C4A5EEEC-AEF7-4369-A792-263A88B7DDA7}" dt="2023-05-12T18:18:40.557" v="31" actId="207"/>
        <pc:sldMkLst>
          <pc:docMk/>
          <pc:sldMk cId="2359337532" sldId="304"/>
        </pc:sldMkLst>
        <pc:spChg chg="mod">
          <ac:chgData name="Vishnu Mandala" userId="e49c8dd6-30e0-4e2b-b2a1-4c64f86fc8de" providerId="ADAL" clId="{C4A5EEEC-AEF7-4369-A792-263A88B7DDA7}" dt="2023-05-12T18:18:40.557" v="31" actId="207"/>
          <ac:spMkLst>
            <pc:docMk/>
            <pc:sldMk cId="2359337532" sldId="304"/>
            <ac:spMk id="2" creationId="{06CD80E7-BDEA-2898-DA02-3EB7A3DCB265}"/>
          </ac:spMkLst>
        </pc:spChg>
        <pc:spChg chg="mod">
          <ac:chgData name="Vishnu Mandala" userId="e49c8dd6-30e0-4e2b-b2a1-4c64f86fc8de" providerId="ADAL" clId="{C4A5EEEC-AEF7-4369-A792-263A88B7DDA7}" dt="2023-05-12T18:18:40.557" v="31" actId="207"/>
          <ac:spMkLst>
            <pc:docMk/>
            <pc:sldMk cId="2359337532" sldId="304"/>
            <ac:spMk id="6" creationId="{EF3EA9FF-E748-21B4-DBAB-516DBCE36FD4}"/>
          </ac:spMkLst>
        </pc:spChg>
        <pc:spChg chg="mod">
          <ac:chgData name="Vishnu Mandala" userId="e49c8dd6-30e0-4e2b-b2a1-4c64f86fc8de" providerId="ADAL" clId="{C4A5EEEC-AEF7-4369-A792-263A88B7DDA7}" dt="2023-05-12T18:18:40.013" v="29" actId="207"/>
          <ac:spMkLst>
            <pc:docMk/>
            <pc:sldMk cId="2359337532" sldId="304"/>
            <ac:spMk id="7" creationId="{88C751C8-36DE-FA89-B635-D3F9C102E776}"/>
          </ac:spMkLst>
        </pc:spChg>
        <pc:spChg chg="mod">
          <ac:chgData name="Vishnu Mandala" userId="e49c8dd6-30e0-4e2b-b2a1-4c64f86fc8de" providerId="ADAL" clId="{C4A5EEEC-AEF7-4369-A792-263A88B7DDA7}" dt="2023-05-12T18:18:38.986" v="27" actId="1076"/>
          <ac:spMkLst>
            <pc:docMk/>
            <pc:sldMk cId="2359337532" sldId="304"/>
            <ac:spMk id="19" creationId="{48397F82-C89F-3CEB-16EE-C2E1FB05C49C}"/>
          </ac:spMkLst>
        </pc:spChg>
        <pc:cxnChg chg="mod">
          <ac:chgData name="Vishnu Mandala" userId="e49c8dd6-30e0-4e2b-b2a1-4c64f86fc8de" providerId="ADAL" clId="{C4A5EEEC-AEF7-4369-A792-263A88B7DDA7}" dt="2023-05-12T18:18:38.986" v="27" actId="1076"/>
          <ac:cxnSpMkLst>
            <pc:docMk/>
            <pc:sldMk cId="2359337532" sldId="304"/>
            <ac:cxnSpMk id="9" creationId="{71A7829E-E856-6C80-5AB1-6C602C1DDBB1}"/>
          </ac:cxnSpMkLst>
        </pc:cxnChg>
        <pc:cxnChg chg="mod">
          <ac:chgData name="Vishnu Mandala" userId="e49c8dd6-30e0-4e2b-b2a1-4c64f86fc8de" providerId="ADAL" clId="{C4A5EEEC-AEF7-4369-A792-263A88B7DDA7}" dt="2023-05-12T18:18:38.986" v="27" actId="1076"/>
          <ac:cxnSpMkLst>
            <pc:docMk/>
            <pc:sldMk cId="2359337532" sldId="304"/>
            <ac:cxnSpMk id="12" creationId="{9A7F49B6-AB4B-1E63-5B7D-B517E8381BB6}"/>
          </ac:cxnSpMkLst>
        </pc:cxnChg>
        <pc:cxnChg chg="mod">
          <ac:chgData name="Vishnu Mandala" userId="e49c8dd6-30e0-4e2b-b2a1-4c64f86fc8de" providerId="ADAL" clId="{C4A5EEEC-AEF7-4369-A792-263A88B7DDA7}" dt="2023-05-12T18:18:38.986" v="27" actId="1076"/>
          <ac:cxnSpMkLst>
            <pc:docMk/>
            <pc:sldMk cId="2359337532" sldId="304"/>
            <ac:cxnSpMk id="14" creationId="{A41219F0-62D8-893D-F061-251D5D5E99ED}"/>
          </ac:cxnSpMkLst>
        </pc:cxnChg>
      </pc:sldChg>
    </pc:docChg>
  </pc:docChgLst>
  <pc:docChgLst>
    <pc:chgData name="Vishnu Mandala" userId="e49c8dd6-30e0-4e2b-b2a1-4c64f86fc8de" providerId="ADAL" clId="{633FA5D2-D2DB-4419-BC89-0317D9CFE1BB}"/>
    <pc:docChg chg="modSld">
      <pc:chgData name="Vishnu Mandala" userId="e49c8dd6-30e0-4e2b-b2a1-4c64f86fc8de" providerId="ADAL" clId="{633FA5D2-D2DB-4419-BC89-0317D9CFE1BB}" dt="2023-11-28T12:38:42.678" v="11" actId="20577"/>
      <pc:docMkLst>
        <pc:docMk/>
      </pc:docMkLst>
      <pc:sldChg chg="modSp modAnim">
        <pc:chgData name="Vishnu Mandala" userId="e49c8dd6-30e0-4e2b-b2a1-4c64f86fc8de" providerId="ADAL" clId="{633FA5D2-D2DB-4419-BC89-0317D9CFE1BB}" dt="2023-11-28T12:38:42.678" v="11" actId="20577"/>
        <pc:sldMkLst>
          <pc:docMk/>
          <pc:sldMk cId="0" sldId="256"/>
        </pc:sldMkLst>
        <pc:spChg chg="mod">
          <ac:chgData name="Vishnu Mandala" userId="e49c8dd6-30e0-4e2b-b2a1-4c64f86fc8de" providerId="ADAL" clId="{633FA5D2-D2DB-4419-BC89-0317D9CFE1BB}" dt="2023-11-28T12:38:28.661" v="9" actId="20577"/>
          <ac:spMkLst>
            <pc:docMk/>
            <pc:sldMk cId="0" sldId="256"/>
            <ac:spMk id="2314" creationId="{00000000-0000-0000-0000-000000000000}"/>
          </ac:spMkLst>
        </pc:spChg>
      </pc:sldChg>
    </pc:docChg>
  </pc:docChgLst>
  <pc:docChgLst>
    <pc:chgData name="Vishnu Mandala" userId="e49c8dd6-30e0-4e2b-b2a1-4c64f86fc8de" providerId="ADAL" clId="{B6AC7785-A542-4424-AA97-89AEB35E02B5}"/>
    <pc:docChg chg="undo redo custSel addSld delSld modSld sldOrd">
      <pc:chgData name="Vishnu Mandala" userId="e49c8dd6-30e0-4e2b-b2a1-4c64f86fc8de" providerId="ADAL" clId="{B6AC7785-A542-4424-AA97-89AEB35E02B5}" dt="2023-11-28T13:56:28.989" v="667" actId="2711"/>
      <pc:docMkLst>
        <pc:docMk/>
      </pc:docMkLst>
      <pc:sldChg chg="modSp mod modAnim">
        <pc:chgData name="Vishnu Mandala" userId="e49c8dd6-30e0-4e2b-b2a1-4c64f86fc8de" providerId="ADAL" clId="{B6AC7785-A542-4424-AA97-89AEB35E02B5}" dt="2023-11-28T12:40:32.281" v="44" actId="1076"/>
        <pc:sldMkLst>
          <pc:docMk/>
          <pc:sldMk cId="0" sldId="256"/>
        </pc:sldMkLst>
        <pc:spChg chg="mod">
          <ac:chgData name="Vishnu Mandala" userId="e49c8dd6-30e0-4e2b-b2a1-4c64f86fc8de" providerId="ADAL" clId="{B6AC7785-A542-4424-AA97-89AEB35E02B5}" dt="2023-11-28T12:40:26.619" v="43" actId="14100"/>
          <ac:spMkLst>
            <pc:docMk/>
            <pc:sldMk cId="0" sldId="256"/>
            <ac:spMk id="2314" creationId="{00000000-0000-0000-0000-000000000000}"/>
          </ac:spMkLst>
        </pc:spChg>
        <pc:spChg chg="mod">
          <ac:chgData name="Vishnu Mandala" userId="e49c8dd6-30e0-4e2b-b2a1-4c64f86fc8de" providerId="ADAL" clId="{B6AC7785-A542-4424-AA97-89AEB35E02B5}" dt="2023-11-28T12:40:32.281" v="44" actId="1076"/>
          <ac:spMkLst>
            <pc:docMk/>
            <pc:sldMk cId="0" sldId="256"/>
            <ac:spMk id="2315" creationId="{00000000-0000-0000-0000-000000000000}"/>
          </ac:spMkLst>
        </pc:spChg>
      </pc:sldChg>
      <pc:sldChg chg="modSp modAnim">
        <pc:chgData name="Vishnu Mandala" userId="e49c8dd6-30e0-4e2b-b2a1-4c64f86fc8de" providerId="ADAL" clId="{B6AC7785-A542-4424-AA97-89AEB35E02B5}" dt="2023-11-28T12:46:09.485" v="60" actId="20577"/>
        <pc:sldMkLst>
          <pc:docMk/>
          <pc:sldMk cId="0" sldId="259"/>
        </pc:sldMkLst>
        <pc:spChg chg="mod">
          <ac:chgData name="Vishnu Mandala" userId="e49c8dd6-30e0-4e2b-b2a1-4c64f86fc8de" providerId="ADAL" clId="{B6AC7785-A542-4424-AA97-89AEB35E02B5}" dt="2023-11-28T12:46:09.485" v="60" actId="20577"/>
          <ac:spMkLst>
            <pc:docMk/>
            <pc:sldMk cId="0" sldId="259"/>
            <ac:spMk id="2354" creationId="{00000000-0000-0000-0000-000000000000}"/>
          </ac:spMkLst>
        </pc:spChg>
      </pc:sldChg>
      <pc:sldChg chg="del">
        <pc:chgData name="Vishnu Mandala" userId="e49c8dd6-30e0-4e2b-b2a1-4c64f86fc8de" providerId="ADAL" clId="{B6AC7785-A542-4424-AA97-89AEB35E02B5}" dt="2023-11-28T13:40:12.921" v="597" actId="47"/>
        <pc:sldMkLst>
          <pc:docMk/>
          <pc:sldMk cId="0" sldId="262"/>
        </pc:sldMkLst>
      </pc:sldChg>
      <pc:sldChg chg="del">
        <pc:chgData name="Vishnu Mandala" userId="e49c8dd6-30e0-4e2b-b2a1-4c64f86fc8de" providerId="ADAL" clId="{B6AC7785-A542-4424-AA97-89AEB35E02B5}" dt="2023-11-28T13:40:01.143" v="590" actId="47"/>
        <pc:sldMkLst>
          <pc:docMk/>
          <pc:sldMk cId="0" sldId="263"/>
        </pc:sldMkLst>
      </pc:sldChg>
      <pc:sldChg chg="modSp mod modAnim">
        <pc:chgData name="Vishnu Mandala" userId="e49c8dd6-30e0-4e2b-b2a1-4c64f86fc8de" providerId="ADAL" clId="{B6AC7785-A542-4424-AA97-89AEB35E02B5}" dt="2023-11-28T13:29:30.384" v="412" actId="20577"/>
        <pc:sldMkLst>
          <pc:docMk/>
          <pc:sldMk cId="1109042666" sldId="296"/>
        </pc:sldMkLst>
        <pc:spChg chg="mod">
          <ac:chgData name="Vishnu Mandala" userId="e49c8dd6-30e0-4e2b-b2a1-4c64f86fc8de" providerId="ADAL" clId="{B6AC7785-A542-4424-AA97-89AEB35E02B5}" dt="2023-11-28T13:27:58.915" v="369" actId="20577"/>
          <ac:spMkLst>
            <pc:docMk/>
            <pc:sldMk cId="1109042666" sldId="296"/>
            <ac:spMk id="2509" creationId="{00000000-0000-0000-0000-000000000000}"/>
          </ac:spMkLst>
        </pc:spChg>
        <pc:spChg chg="mod">
          <ac:chgData name="Vishnu Mandala" userId="e49c8dd6-30e0-4e2b-b2a1-4c64f86fc8de" providerId="ADAL" clId="{B6AC7785-A542-4424-AA97-89AEB35E02B5}" dt="2023-11-28T13:29:30.384" v="412" actId="20577"/>
          <ac:spMkLst>
            <pc:docMk/>
            <pc:sldMk cId="1109042666" sldId="296"/>
            <ac:spMk id="2550" creationId="{2B27B288-A4E7-4780-94BC-7931A8C8B856}"/>
          </ac:spMkLst>
        </pc:spChg>
      </pc:sldChg>
      <pc:sldChg chg="del">
        <pc:chgData name="Vishnu Mandala" userId="e49c8dd6-30e0-4e2b-b2a1-4c64f86fc8de" providerId="ADAL" clId="{B6AC7785-A542-4424-AA97-89AEB35E02B5}" dt="2023-11-28T13:40:09.445" v="595" actId="47"/>
        <pc:sldMkLst>
          <pc:docMk/>
          <pc:sldMk cId="865009874" sldId="297"/>
        </pc:sldMkLst>
      </pc:sldChg>
      <pc:sldChg chg="del">
        <pc:chgData name="Vishnu Mandala" userId="e49c8dd6-30e0-4e2b-b2a1-4c64f86fc8de" providerId="ADAL" clId="{B6AC7785-A542-4424-AA97-89AEB35E02B5}" dt="2023-11-28T13:26:08.753" v="313" actId="47"/>
        <pc:sldMkLst>
          <pc:docMk/>
          <pc:sldMk cId="3887385493" sldId="299"/>
        </pc:sldMkLst>
      </pc:sldChg>
      <pc:sldChg chg="modSp mod modAnim">
        <pc:chgData name="Vishnu Mandala" userId="e49c8dd6-30e0-4e2b-b2a1-4c64f86fc8de" providerId="ADAL" clId="{B6AC7785-A542-4424-AA97-89AEB35E02B5}" dt="2023-11-28T12:49:12.129" v="96" actId="20577"/>
        <pc:sldMkLst>
          <pc:docMk/>
          <pc:sldMk cId="1681743073" sldId="309"/>
        </pc:sldMkLst>
        <pc:spChg chg="mod">
          <ac:chgData name="Vishnu Mandala" userId="e49c8dd6-30e0-4e2b-b2a1-4c64f86fc8de" providerId="ADAL" clId="{B6AC7785-A542-4424-AA97-89AEB35E02B5}" dt="2023-11-28T12:49:12.129" v="96" actId="20577"/>
          <ac:spMkLst>
            <pc:docMk/>
            <pc:sldMk cId="1681743073" sldId="309"/>
            <ac:spMk id="2354" creationId="{00000000-0000-0000-0000-000000000000}"/>
          </ac:spMkLst>
        </pc:spChg>
        <pc:spChg chg="mod">
          <ac:chgData name="Vishnu Mandala" userId="e49c8dd6-30e0-4e2b-b2a1-4c64f86fc8de" providerId="ADAL" clId="{B6AC7785-A542-4424-AA97-89AEB35E02B5}" dt="2023-11-28T12:46:22.160" v="76" actId="20577"/>
          <ac:spMkLst>
            <pc:docMk/>
            <pc:sldMk cId="1681743073" sldId="309"/>
            <ac:spMk id="2355" creationId="{00000000-0000-0000-0000-000000000000}"/>
          </ac:spMkLst>
        </pc:spChg>
      </pc:sldChg>
      <pc:sldChg chg="del">
        <pc:chgData name="Vishnu Mandala" userId="e49c8dd6-30e0-4e2b-b2a1-4c64f86fc8de" providerId="ADAL" clId="{B6AC7785-A542-4424-AA97-89AEB35E02B5}" dt="2023-11-28T13:24:15.570" v="288" actId="47"/>
        <pc:sldMkLst>
          <pc:docMk/>
          <pc:sldMk cId="3867367264" sldId="310"/>
        </pc:sldMkLst>
      </pc:sldChg>
      <pc:sldChg chg="del">
        <pc:chgData name="Vishnu Mandala" userId="e49c8dd6-30e0-4e2b-b2a1-4c64f86fc8de" providerId="ADAL" clId="{B6AC7785-A542-4424-AA97-89AEB35E02B5}" dt="2023-11-28T13:40:11.124" v="596" actId="47"/>
        <pc:sldMkLst>
          <pc:docMk/>
          <pc:sldMk cId="524689259" sldId="311"/>
        </pc:sldMkLst>
      </pc:sldChg>
      <pc:sldChg chg="del">
        <pc:chgData name="Vishnu Mandala" userId="e49c8dd6-30e0-4e2b-b2a1-4c64f86fc8de" providerId="ADAL" clId="{B6AC7785-A542-4424-AA97-89AEB35E02B5}" dt="2023-11-28T13:40:02.733" v="591" actId="47"/>
        <pc:sldMkLst>
          <pc:docMk/>
          <pc:sldMk cId="2182487554" sldId="313"/>
        </pc:sldMkLst>
      </pc:sldChg>
      <pc:sldChg chg="del">
        <pc:chgData name="Vishnu Mandala" userId="e49c8dd6-30e0-4e2b-b2a1-4c64f86fc8de" providerId="ADAL" clId="{B6AC7785-A542-4424-AA97-89AEB35E02B5}" dt="2023-11-28T13:26:07.029" v="312" actId="47"/>
        <pc:sldMkLst>
          <pc:docMk/>
          <pc:sldMk cId="2231950615" sldId="314"/>
        </pc:sldMkLst>
      </pc:sldChg>
      <pc:sldChg chg="del">
        <pc:chgData name="Vishnu Mandala" userId="e49c8dd6-30e0-4e2b-b2a1-4c64f86fc8de" providerId="ADAL" clId="{B6AC7785-A542-4424-AA97-89AEB35E02B5}" dt="2023-11-28T13:40:04.322" v="592" actId="47"/>
        <pc:sldMkLst>
          <pc:docMk/>
          <pc:sldMk cId="2573965001" sldId="316"/>
        </pc:sldMkLst>
      </pc:sldChg>
      <pc:sldChg chg="del">
        <pc:chgData name="Vishnu Mandala" userId="e49c8dd6-30e0-4e2b-b2a1-4c64f86fc8de" providerId="ADAL" clId="{B6AC7785-A542-4424-AA97-89AEB35E02B5}" dt="2023-11-28T13:39:59.459" v="589" actId="47"/>
        <pc:sldMkLst>
          <pc:docMk/>
          <pc:sldMk cId="413142456" sldId="317"/>
        </pc:sldMkLst>
      </pc:sldChg>
      <pc:sldChg chg="addSp delSp modSp mod ord">
        <pc:chgData name="Vishnu Mandala" userId="e49c8dd6-30e0-4e2b-b2a1-4c64f86fc8de" providerId="ADAL" clId="{B6AC7785-A542-4424-AA97-89AEB35E02B5}" dt="2023-11-28T13:56:01.095" v="658" actId="2711"/>
        <pc:sldMkLst>
          <pc:docMk/>
          <pc:sldMk cId="1142274289" sldId="319"/>
        </pc:sldMkLst>
        <pc:spChg chg="mod">
          <ac:chgData name="Vishnu Mandala" userId="e49c8dd6-30e0-4e2b-b2a1-4c64f86fc8de" providerId="ADAL" clId="{B6AC7785-A542-4424-AA97-89AEB35E02B5}" dt="2023-11-28T13:32:55.214" v="455" actId="20577"/>
          <ac:spMkLst>
            <pc:docMk/>
            <pc:sldMk cId="1142274289" sldId="319"/>
            <ac:spMk id="2509" creationId="{00000000-0000-0000-0000-000000000000}"/>
          </ac:spMkLst>
        </pc:spChg>
        <pc:spChg chg="mod">
          <ac:chgData name="Vishnu Mandala" userId="e49c8dd6-30e0-4e2b-b2a1-4c64f86fc8de" providerId="ADAL" clId="{B6AC7785-A542-4424-AA97-89AEB35E02B5}" dt="2023-11-28T13:56:01.095" v="658" actId="2711"/>
          <ac:spMkLst>
            <pc:docMk/>
            <pc:sldMk cId="1142274289" sldId="319"/>
            <ac:spMk id="2550" creationId="{2B27B288-A4E7-4780-94BC-7931A8C8B856}"/>
          </ac:spMkLst>
        </pc:spChg>
        <pc:picChg chg="del">
          <ac:chgData name="Vishnu Mandala" userId="e49c8dd6-30e0-4e2b-b2a1-4c64f86fc8de" providerId="ADAL" clId="{B6AC7785-A542-4424-AA97-89AEB35E02B5}" dt="2023-11-28T13:26:26.835" v="332" actId="478"/>
          <ac:picMkLst>
            <pc:docMk/>
            <pc:sldMk cId="1142274289" sldId="319"/>
            <ac:picMk id="3" creationId="{C207A6AA-A61F-39D3-7E3F-4DAFFDF8ADEB}"/>
          </ac:picMkLst>
        </pc:picChg>
        <pc:picChg chg="add mod">
          <ac:chgData name="Vishnu Mandala" userId="e49c8dd6-30e0-4e2b-b2a1-4c64f86fc8de" providerId="ADAL" clId="{B6AC7785-A542-4424-AA97-89AEB35E02B5}" dt="2023-11-28T13:26:50.929" v="338" actId="1076"/>
          <ac:picMkLst>
            <pc:docMk/>
            <pc:sldMk cId="1142274289" sldId="319"/>
            <ac:picMk id="4" creationId="{A27A77F9-8A19-24C4-953C-39479D859758}"/>
          </ac:picMkLst>
        </pc:picChg>
      </pc:sldChg>
      <pc:sldChg chg="addSp delSp modSp mod modAnim">
        <pc:chgData name="Vishnu Mandala" userId="e49c8dd6-30e0-4e2b-b2a1-4c64f86fc8de" providerId="ADAL" clId="{B6AC7785-A542-4424-AA97-89AEB35E02B5}" dt="2023-11-28T13:24:55.997" v="309"/>
        <pc:sldMkLst>
          <pc:docMk/>
          <pc:sldMk cId="3497708111" sldId="320"/>
        </pc:sldMkLst>
        <pc:spChg chg="mod">
          <ac:chgData name="Vishnu Mandala" userId="e49c8dd6-30e0-4e2b-b2a1-4c64f86fc8de" providerId="ADAL" clId="{B6AC7785-A542-4424-AA97-89AEB35E02B5}" dt="2023-11-28T13:24:22.664" v="304" actId="20577"/>
          <ac:spMkLst>
            <pc:docMk/>
            <pc:sldMk cId="3497708111" sldId="320"/>
            <ac:spMk id="2509" creationId="{00000000-0000-0000-0000-000000000000}"/>
          </ac:spMkLst>
        </pc:spChg>
        <pc:picChg chg="add mod">
          <ac:chgData name="Vishnu Mandala" userId="e49c8dd6-30e0-4e2b-b2a1-4c64f86fc8de" providerId="ADAL" clId="{B6AC7785-A542-4424-AA97-89AEB35E02B5}" dt="2023-11-28T13:24:47.336" v="308" actId="1076"/>
          <ac:picMkLst>
            <pc:docMk/>
            <pc:sldMk cId="3497708111" sldId="320"/>
            <ac:picMk id="2" creationId="{227B3DAA-B579-020C-8D21-18D845D2D4C8}"/>
          </ac:picMkLst>
        </pc:picChg>
        <pc:picChg chg="del">
          <ac:chgData name="Vishnu Mandala" userId="e49c8dd6-30e0-4e2b-b2a1-4c64f86fc8de" providerId="ADAL" clId="{B6AC7785-A542-4424-AA97-89AEB35E02B5}" dt="2023-11-28T13:24:24.480" v="305" actId="478"/>
          <ac:picMkLst>
            <pc:docMk/>
            <pc:sldMk cId="3497708111" sldId="320"/>
            <ac:picMk id="4" creationId="{DD71BB38-764C-6A54-99F9-E98F415C1291}"/>
          </ac:picMkLst>
        </pc:picChg>
      </pc:sldChg>
      <pc:sldChg chg="del">
        <pc:chgData name="Vishnu Mandala" userId="e49c8dd6-30e0-4e2b-b2a1-4c64f86fc8de" providerId="ADAL" clId="{B6AC7785-A542-4424-AA97-89AEB35E02B5}" dt="2023-11-28T13:40:05.969" v="593" actId="47"/>
        <pc:sldMkLst>
          <pc:docMk/>
          <pc:sldMk cId="3282457195" sldId="321"/>
        </pc:sldMkLst>
      </pc:sldChg>
      <pc:sldChg chg="del">
        <pc:chgData name="Vishnu Mandala" userId="e49c8dd6-30e0-4e2b-b2a1-4c64f86fc8de" providerId="ADAL" clId="{B6AC7785-A542-4424-AA97-89AEB35E02B5}" dt="2023-11-28T13:40:07.781" v="594" actId="47"/>
        <pc:sldMkLst>
          <pc:docMk/>
          <pc:sldMk cId="3525207972" sldId="322"/>
        </pc:sldMkLst>
      </pc:sldChg>
      <pc:sldChg chg="modSp add mod modAnim">
        <pc:chgData name="Vishnu Mandala" userId="e49c8dd6-30e0-4e2b-b2a1-4c64f86fc8de" providerId="ADAL" clId="{B6AC7785-A542-4424-AA97-89AEB35E02B5}" dt="2023-11-28T12:51:14.617" v="139" actId="12"/>
        <pc:sldMkLst>
          <pc:docMk/>
          <pc:sldMk cId="875681871" sldId="323"/>
        </pc:sldMkLst>
        <pc:spChg chg="mod">
          <ac:chgData name="Vishnu Mandala" userId="e49c8dd6-30e0-4e2b-b2a1-4c64f86fc8de" providerId="ADAL" clId="{B6AC7785-A542-4424-AA97-89AEB35E02B5}" dt="2023-11-28T12:51:14.617" v="139" actId="12"/>
          <ac:spMkLst>
            <pc:docMk/>
            <pc:sldMk cId="875681871" sldId="323"/>
            <ac:spMk id="2354" creationId="{00000000-0000-0000-0000-000000000000}"/>
          </ac:spMkLst>
        </pc:spChg>
        <pc:spChg chg="mod">
          <ac:chgData name="Vishnu Mandala" userId="e49c8dd6-30e0-4e2b-b2a1-4c64f86fc8de" providerId="ADAL" clId="{B6AC7785-A542-4424-AA97-89AEB35E02B5}" dt="2023-11-28T12:49:55.979" v="109" actId="403"/>
          <ac:spMkLst>
            <pc:docMk/>
            <pc:sldMk cId="875681871" sldId="323"/>
            <ac:spMk id="2355" creationId="{00000000-0000-0000-0000-000000000000}"/>
          </ac:spMkLst>
        </pc:spChg>
      </pc:sldChg>
      <pc:sldChg chg="new del">
        <pc:chgData name="Vishnu Mandala" userId="e49c8dd6-30e0-4e2b-b2a1-4c64f86fc8de" providerId="ADAL" clId="{B6AC7785-A542-4424-AA97-89AEB35E02B5}" dt="2023-11-28T12:49:19.117" v="98" actId="680"/>
        <pc:sldMkLst>
          <pc:docMk/>
          <pc:sldMk cId="3917897331" sldId="323"/>
        </pc:sldMkLst>
      </pc:sldChg>
      <pc:sldChg chg="addSp delSp modSp add mod modAnim">
        <pc:chgData name="Vishnu Mandala" userId="e49c8dd6-30e0-4e2b-b2a1-4c64f86fc8de" providerId="ADAL" clId="{B6AC7785-A542-4424-AA97-89AEB35E02B5}" dt="2023-11-28T13:11:28.379" v="150" actId="5793"/>
        <pc:sldMkLst>
          <pc:docMk/>
          <pc:sldMk cId="3915487072" sldId="324"/>
        </pc:sldMkLst>
        <pc:spChg chg="add del">
          <ac:chgData name="Vishnu Mandala" userId="e49c8dd6-30e0-4e2b-b2a1-4c64f86fc8de" providerId="ADAL" clId="{B6AC7785-A542-4424-AA97-89AEB35E02B5}" dt="2023-11-28T13:11:03.262" v="146"/>
          <ac:spMkLst>
            <pc:docMk/>
            <pc:sldMk cId="3915487072" sldId="324"/>
            <ac:spMk id="2" creationId="{DCFF3C11-0A92-C352-31BE-117ABDC4C660}"/>
          </ac:spMkLst>
        </pc:spChg>
        <pc:spChg chg="mod">
          <ac:chgData name="Vishnu Mandala" userId="e49c8dd6-30e0-4e2b-b2a1-4c64f86fc8de" providerId="ADAL" clId="{B6AC7785-A542-4424-AA97-89AEB35E02B5}" dt="2023-11-28T13:11:28.379" v="150" actId="5793"/>
          <ac:spMkLst>
            <pc:docMk/>
            <pc:sldMk cId="3915487072" sldId="324"/>
            <ac:spMk id="2354" creationId="{00000000-0000-0000-0000-000000000000}"/>
          </ac:spMkLst>
        </pc:spChg>
        <pc:spChg chg="mod">
          <ac:chgData name="Vishnu Mandala" userId="e49c8dd6-30e0-4e2b-b2a1-4c64f86fc8de" providerId="ADAL" clId="{B6AC7785-A542-4424-AA97-89AEB35E02B5}" dt="2023-11-28T13:10:51.583" v="144" actId="404"/>
          <ac:spMkLst>
            <pc:docMk/>
            <pc:sldMk cId="3915487072" sldId="324"/>
            <ac:spMk id="2355" creationId="{00000000-0000-0000-0000-000000000000}"/>
          </ac:spMkLst>
        </pc:spChg>
      </pc:sldChg>
      <pc:sldChg chg="modSp add modAnim">
        <pc:chgData name="Vishnu Mandala" userId="e49c8dd6-30e0-4e2b-b2a1-4c64f86fc8de" providerId="ADAL" clId="{B6AC7785-A542-4424-AA97-89AEB35E02B5}" dt="2023-11-28T13:12:01.461" v="161" actId="20577"/>
        <pc:sldMkLst>
          <pc:docMk/>
          <pc:sldMk cId="3251122628" sldId="325"/>
        </pc:sldMkLst>
        <pc:spChg chg="mod">
          <ac:chgData name="Vishnu Mandala" userId="e49c8dd6-30e0-4e2b-b2a1-4c64f86fc8de" providerId="ADAL" clId="{B6AC7785-A542-4424-AA97-89AEB35E02B5}" dt="2023-11-28T13:12:01.461" v="161" actId="20577"/>
          <ac:spMkLst>
            <pc:docMk/>
            <pc:sldMk cId="3251122628" sldId="325"/>
            <ac:spMk id="2354" creationId="{00000000-0000-0000-0000-000000000000}"/>
          </ac:spMkLst>
        </pc:spChg>
      </pc:sldChg>
      <pc:sldChg chg="modSp add mod modAnim">
        <pc:chgData name="Vishnu Mandala" userId="e49c8dd6-30e0-4e2b-b2a1-4c64f86fc8de" providerId="ADAL" clId="{B6AC7785-A542-4424-AA97-89AEB35E02B5}" dt="2023-11-28T13:13:59.495" v="182" actId="1076"/>
        <pc:sldMkLst>
          <pc:docMk/>
          <pc:sldMk cId="3984875156" sldId="326"/>
        </pc:sldMkLst>
        <pc:spChg chg="mod">
          <ac:chgData name="Vishnu Mandala" userId="e49c8dd6-30e0-4e2b-b2a1-4c64f86fc8de" providerId="ADAL" clId="{B6AC7785-A542-4424-AA97-89AEB35E02B5}" dt="2023-11-28T13:13:59.495" v="182" actId="1076"/>
          <ac:spMkLst>
            <pc:docMk/>
            <pc:sldMk cId="3984875156" sldId="326"/>
            <ac:spMk id="2354" creationId="{00000000-0000-0000-0000-000000000000}"/>
          </ac:spMkLst>
        </pc:spChg>
      </pc:sldChg>
      <pc:sldChg chg="modSp add del modAnim">
        <pc:chgData name="Vishnu Mandala" userId="e49c8dd6-30e0-4e2b-b2a1-4c64f86fc8de" providerId="ADAL" clId="{B6AC7785-A542-4424-AA97-89AEB35E02B5}" dt="2023-11-28T13:14:04.061" v="183" actId="2696"/>
        <pc:sldMkLst>
          <pc:docMk/>
          <pc:sldMk cId="1519950670" sldId="327"/>
        </pc:sldMkLst>
        <pc:spChg chg="mod">
          <ac:chgData name="Vishnu Mandala" userId="e49c8dd6-30e0-4e2b-b2a1-4c64f86fc8de" providerId="ADAL" clId="{B6AC7785-A542-4424-AA97-89AEB35E02B5}" dt="2023-11-28T13:13:17.630" v="176" actId="20577"/>
          <ac:spMkLst>
            <pc:docMk/>
            <pc:sldMk cId="1519950670" sldId="327"/>
            <ac:spMk id="2354" creationId="{00000000-0000-0000-0000-000000000000}"/>
          </ac:spMkLst>
        </pc:spChg>
      </pc:sldChg>
      <pc:sldChg chg="addSp modSp add mod modAnim">
        <pc:chgData name="Vishnu Mandala" userId="e49c8dd6-30e0-4e2b-b2a1-4c64f86fc8de" providerId="ADAL" clId="{B6AC7785-A542-4424-AA97-89AEB35E02B5}" dt="2023-11-28T13:31:17.005" v="443" actId="1076"/>
        <pc:sldMkLst>
          <pc:docMk/>
          <pc:sldMk cId="1994176048" sldId="327"/>
        </pc:sldMkLst>
        <pc:spChg chg="mod">
          <ac:chgData name="Vishnu Mandala" userId="e49c8dd6-30e0-4e2b-b2a1-4c64f86fc8de" providerId="ADAL" clId="{B6AC7785-A542-4424-AA97-89AEB35E02B5}" dt="2023-11-28T13:31:04.092" v="440" actId="20577"/>
          <ac:spMkLst>
            <pc:docMk/>
            <pc:sldMk cId="1994176048" sldId="327"/>
            <ac:spMk id="2354" creationId="{00000000-0000-0000-0000-000000000000}"/>
          </ac:spMkLst>
        </pc:spChg>
        <pc:spChg chg="mod">
          <ac:chgData name="Vishnu Mandala" userId="e49c8dd6-30e0-4e2b-b2a1-4c64f86fc8de" providerId="ADAL" clId="{B6AC7785-A542-4424-AA97-89AEB35E02B5}" dt="2023-11-28T13:16:58.641" v="187"/>
          <ac:spMkLst>
            <pc:docMk/>
            <pc:sldMk cId="1994176048" sldId="327"/>
            <ac:spMk id="2355" creationId="{00000000-0000-0000-0000-000000000000}"/>
          </ac:spMkLst>
        </pc:spChg>
        <pc:picChg chg="add mod">
          <ac:chgData name="Vishnu Mandala" userId="e49c8dd6-30e0-4e2b-b2a1-4c64f86fc8de" providerId="ADAL" clId="{B6AC7785-A542-4424-AA97-89AEB35E02B5}" dt="2023-11-28T13:31:12.914" v="442" actId="1076"/>
          <ac:picMkLst>
            <pc:docMk/>
            <pc:sldMk cId="1994176048" sldId="327"/>
            <ac:picMk id="3" creationId="{6640BC21-3C64-932C-F11D-79399150844A}"/>
          </ac:picMkLst>
        </pc:picChg>
        <pc:picChg chg="add mod">
          <ac:chgData name="Vishnu Mandala" userId="e49c8dd6-30e0-4e2b-b2a1-4c64f86fc8de" providerId="ADAL" clId="{B6AC7785-A542-4424-AA97-89AEB35E02B5}" dt="2023-11-28T13:31:10.777" v="441" actId="1076"/>
          <ac:picMkLst>
            <pc:docMk/>
            <pc:sldMk cId="1994176048" sldId="327"/>
            <ac:picMk id="5" creationId="{86219DB1-0287-CA0F-1749-A311009E168F}"/>
          </ac:picMkLst>
        </pc:picChg>
        <pc:picChg chg="add mod">
          <ac:chgData name="Vishnu Mandala" userId="e49c8dd6-30e0-4e2b-b2a1-4c64f86fc8de" providerId="ADAL" clId="{B6AC7785-A542-4424-AA97-89AEB35E02B5}" dt="2023-11-28T13:31:17.005" v="443" actId="1076"/>
          <ac:picMkLst>
            <pc:docMk/>
            <pc:sldMk cId="1994176048" sldId="327"/>
            <ac:picMk id="7" creationId="{BA2520A0-808F-CCC8-6C01-CE257E6F8A5E}"/>
          </ac:picMkLst>
        </pc:picChg>
      </pc:sldChg>
      <pc:sldChg chg="addSp delSp modSp add mod modAnim">
        <pc:chgData name="Vishnu Mandala" userId="e49c8dd6-30e0-4e2b-b2a1-4c64f86fc8de" providerId="ADAL" clId="{B6AC7785-A542-4424-AA97-89AEB35E02B5}" dt="2023-11-28T13:23:57.904" v="287" actId="404"/>
        <pc:sldMkLst>
          <pc:docMk/>
          <pc:sldMk cId="445081527" sldId="328"/>
        </pc:sldMkLst>
        <pc:spChg chg="mod">
          <ac:chgData name="Vishnu Mandala" userId="e49c8dd6-30e0-4e2b-b2a1-4c64f86fc8de" providerId="ADAL" clId="{B6AC7785-A542-4424-AA97-89AEB35E02B5}" dt="2023-11-28T13:23:57.904" v="287" actId="404"/>
          <ac:spMkLst>
            <pc:docMk/>
            <pc:sldMk cId="445081527" sldId="328"/>
            <ac:spMk id="2354" creationId="{00000000-0000-0000-0000-000000000000}"/>
          </ac:spMkLst>
        </pc:spChg>
        <pc:picChg chg="del">
          <ac:chgData name="Vishnu Mandala" userId="e49c8dd6-30e0-4e2b-b2a1-4c64f86fc8de" providerId="ADAL" clId="{B6AC7785-A542-4424-AA97-89AEB35E02B5}" dt="2023-11-28T13:21:21.392" v="241" actId="478"/>
          <ac:picMkLst>
            <pc:docMk/>
            <pc:sldMk cId="445081527" sldId="328"/>
            <ac:picMk id="3" creationId="{6640BC21-3C64-932C-F11D-79399150844A}"/>
          </ac:picMkLst>
        </pc:picChg>
        <pc:picChg chg="add mod">
          <ac:chgData name="Vishnu Mandala" userId="e49c8dd6-30e0-4e2b-b2a1-4c64f86fc8de" providerId="ADAL" clId="{B6AC7785-A542-4424-AA97-89AEB35E02B5}" dt="2023-11-28T13:23:50.663" v="279" actId="1076"/>
          <ac:picMkLst>
            <pc:docMk/>
            <pc:sldMk cId="445081527" sldId="328"/>
            <ac:picMk id="4" creationId="{82F07DC1-BC51-94B4-5AC5-22BFB843C85A}"/>
          </ac:picMkLst>
        </pc:picChg>
        <pc:picChg chg="mod">
          <ac:chgData name="Vishnu Mandala" userId="e49c8dd6-30e0-4e2b-b2a1-4c64f86fc8de" providerId="ADAL" clId="{B6AC7785-A542-4424-AA97-89AEB35E02B5}" dt="2023-11-28T13:21:29.383" v="245" actId="1076"/>
          <ac:picMkLst>
            <pc:docMk/>
            <pc:sldMk cId="445081527" sldId="328"/>
            <ac:picMk id="5" creationId="{86219DB1-0287-CA0F-1749-A311009E168F}"/>
          </ac:picMkLst>
        </pc:picChg>
      </pc:sldChg>
      <pc:sldChg chg="modSp add mod">
        <pc:chgData name="Vishnu Mandala" userId="e49c8dd6-30e0-4e2b-b2a1-4c64f86fc8de" providerId="ADAL" clId="{B6AC7785-A542-4424-AA97-89AEB35E02B5}" dt="2023-11-28T13:56:06.518" v="659" actId="2711"/>
        <pc:sldMkLst>
          <pc:docMk/>
          <pc:sldMk cId="3480587879" sldId="329"/>
        </pc:sldMkLst>
        <pc:spChg chg="mod">
          <ac:chgData name="Vishnu Mandala" userId="e49c8dd6-30e0-4e2b-b2a1-4c64f86fc8de" providerId="ADAL" clId="{B6AC7785-A542-4424-AA97-89AEB35E02B5}" dt="2023-11-28T13:33:55.766" v="474" actId="20577"/>
          <ac:spMkLst>
            <pc:docMk/>
            <pc:sldMk cId="3480587879" sldId="329"/>
            <ac:spMk id="2509" creationId="{00000000-0000-0000-0000-000000000000}"/>
          </ac:spMkLst>
        </pc:spChg>
        <pc:spChg chg="mod">
          <ac:chgData name="Vishnu Mandala" userId="e49c8dd6-30e0-4e2b-b2a1-4c64f86fc8de" providerId="ADAL" clId="{B6AC7785-A542-4424-AA97-89AEB35E02B5}" dt="2023-11-28T13:56:06.518" v="659" actId="2711"/>
          <ac:spMkLst>
            <pc:docMk/>
            <pc:sldMk cId="3480587879" sldId="329"/>
            <ac:spMk id="2550" creationId="{2B27B288-A4E7-4780-94BC-7931A8C8B856}"/>
          </ac:spMkLst>
        </pc:spChg>
        <pc:picChg chg="mod">
          <ac:chgData name="Vishnu Mandala" userId="e49c8dd6-30e0-4e2b-b2a1-4c64f86fc8de" providerId="ADAL" clId="{B6AC7785-A542-4424-AA97-89AEB35E02B5}" dt="2023-11-28T13:34:02.871" v="475" actId="14826"/>
          <ac:picMkLst>
            <pc:docMk/>
            <pc:sldMk cId="3480587879" sldId="329"/>
            <ac:picMk id="4" creationId="{A27A77F9-8A19-24C4-953C-39479D859758}"/>
          </ac:picMkLst>
        </pc:picChg>
      </pc:sldChg>
      <pc:sldChg chg="modSp add mod">
        <pc:chgData name="Vishnu Mandala" userId="e49c8dd6-30e0-4e2b-b2a1-4c64f86fc8de" providerId="ADAL" clId="{B6AC7785-A542-4424-AA97-89AEB35E02B5}" dt="2023-11-28T13:56:23.020" v="666" actId="2711"/>
        <pc:sldMkLst>
          <pc:docMk/>
          <pc:sldMk cId="3787861252" sldId="330"/>
        </pc:sldMkLst>
        <pc:spChg chg="mod">
          <ac:chgData name="Vishnu Mandala" userId="e49c8dd6-30e0-4e2b-b2a1-4c64f86fc8de" providerId="ADAL" clId="{B6AC7785-A542-4424-AA97-89AEB35E02B5}" dt="2023-11-28T13:35:16.570" v="496" actId="20577"/>
          <ac:spMkLst>
            <pc:docMk/>
            <pc:sldMk cId="3787861252" sldId="330"/>
            <ac:spMk id="2509" creationId="{00000000-0000-0000-0000-000000000000}"/>
          </ac:spMkLst>
        </pc:spChg>
        <pc:spChg chg="mod">
          <ac:chgData name="Vishnu Mandala" userId="e49c8dd6-30e0-4e2b-b2a1-4c64f86fc8de" providerId="ADAL" clId="{B6AC7785-A542-4424-AA97-89AEB35E02B5}" dt="2023-11-28T13:56:23.020" v="666" actId="2711"/>
          <ac:spMkLst>
            <pc:docMk/>
            <pc:sldMk cId="3787861252" sldId="330"/>
            <ac:spMk id="2550" creationId="{2B27B288-A4E7-4780-94BC-7931A8C8B856}"/>
          </ac:spMkLst>
        </pc:spChg>
        <pc:picChg chg="mod">
          <ac:chgData name="Vishnu Mandala" userId="e49c8dd6-30e0-4e2b-b2a1-4c64f86fc8de" providerId="ADAL" clId="{B6AC7785-A542-4424-AA97-89AEB35E02B5}" dt="2023-11-28T13:35:23.816" v="497" actId="14826"/>
          <ac:picMkLst>
            <pc:docMk/>
            <pc:sldMk cId="3787861252" sldId="330"/>
            <ac:picMk id="4" creationId="{A27A77F9-8A19-24C4-953C-39479D859758}"/>
          </ac:picMkLst>
        </pc:picChg>
      </pc:sldChg>
      <pc:sldChg chg="modSp add mod">
        <pc:chgData name="Vishnu Mandala" userId="e49c8dd6-30e0-4e2b-b2a1-4c64f86fc8de" providerId="ADAL" clId="{B6AC7785-A542-4424-AA97-89AEB35E02B5}" dt="2023-11-28T13:56:28.989" v="667" actId="2711"/>
        <pc:sldMkLst>
          <pc:docMk/>
          <pc:sldMk cId="1526908770" sldId="331"/>
        </pc:sldMkLst>
        <pc:spChg chg="mod">
          <ac:chgData name="Vishnu Mandala" userId="e49c8dd6-30e0-4e2b-b2a1-4c64f86fc8de" providerId="ADAL" clId="{B6AC7785-A542-4424-AA97-89AEB35E02B5}" dt="2023-11-28T13:36:38.034" v="511" actId="20577"/>
          <ac:spMkLst>
            <pc:docMk/>
            <pc:sldMk cId="1526908770" sldId="331"/>
            <ac:spMk id="2509" creationId="{00000000-0000-0000-0000-000000000000}"/>
          </ac:spMkLst>
        </pc:spChg>
        <pc:spChg chg="mod">
          <ac:chgData name="Vishnu Mandala" userId="e49c8dd6-30e0-4e2b-b2a1-4c64f86fc8de" providerId="ADAL" clId="{B6AC7785-A542-4424-AA97-89AEB35E02B5}" dt="2023-11-28T13:56:28.989" v="667" actId="2711"/>
          <ac:spMkLst>
            <pc:docMk/>
            <pc:sldMk cId="1526908770" sldId="331"/>
            <ac:spMk id="2550" creationId="{2B27B288-A4E7-4780-94BC-7931A8C8B856}"/>
          </ac:spMkLst>
        </pc:spChg>
        <pc:picChg chg="mod">
          <ac:chgData name="Vishnu Mandala" userId="e49c8dd6-30e0-4e2b-b2a1-4c64f86fc8de" providerId="ADAL" clId="{B6AC7785-A542-4424-AA97-89AEB35E02B5}" dt="2023-11-28T13:36:45.264" v="512" actId="14826"/>
          <ac:picMkLst>
            <pc:docMk/>
            <pc:sldMk cId="1526908770" sldId="331"/>
            <ac:picMk id="4" creationId="{A27A77F9-8A19-24C4-953C-39479D859758}"/>
          </ac:picMkLst>
        </pc:picChg>
      </pc:sldChg>
      <pc:sldChg chg="addSp delSp modSp add mod ord delAnim">
        <pc:chgData name="Vishnu Mandala" userId="e49c8dd6-30e0-4e2b-b2a1-4c64f86fc8de" providerId="ADAL" clId="{B6AC7785-A542-4424-AA97-89AEB35E02B5}" dt="2023-11-28T13:39:32.406" v="588" actId="1076"/>
        <pc:sldMkLst>
          <pc:docMk/>
          <pc:sldMk cId="2886104390" sldId="332"/>
        </pc:sldMkLst>
        <pc:spChg chg="mod">
          <ac:chgData name="Vishnu Mandala" userId="e49c8dd6-30e0-4e2b-b2a1-4c64f86fc8de" providerId="ADAL" clId="{B6AC7785-A542-4424-AA97-89AEB35E02B5}" dt="2023-11-28T13:38:18.495" v="568" actId="20577"/>
          <ac:spMkLst>
            <pc:docMk/>
            <pc:sldMk cId="2886104390" sldId="332"/>
            <ac:spMk id="2509" creationId="{00000000-0000-0000-0000-000000000000}"/>
          </ac:spMkLst>
        </pc:spChg>
        <pc:picChg chg="del">
          <ac:chgData name="Vishnu Mandala" userId="e49c8dd6-30e0-4e2b-b2a1-4c64f86fc8de" providerId="ADAL" clId="{B6AC7785-A542-4424-AA97-89AEB35E02B5}" dt="2023-11-28T13:38:20.511" v="569" actId="478"/>
          <ac:picMkLst>
            <pc:docMk/>
            <pc:sldMk cId="2886104390" sldId="332"/>
            <ac:picMk id="2" creationId="{227B3DAA-B579-020C-8D21-18D845D2D4C8}"/>
          </ac:picMkLst>
        </pc:picChg>
        <pc:picChg chg="add mod modCrop">
          <ac:chgData name="Vishnu Mandala" userId="e49c8dd6-30e0-4e2b-b2a1-4c64f86fc8de" providerId="ADAL" clId="{B6AC7785-A542-4424-AA97-89AEB35E02B5}" dt="2023-11-28T13:39:26.292" v="587" actId="1076"/>
          <ac:picMkLst>
            <pc:docMk/>
            <pc:sldMk cId="2886104390" sldId="332"/>
            <ac:picMk id="4" creationId="{8649ABE0-CB08-B574-417B-75D555F2BC02}"/>
          </ac:picMkLst>
        </pc:picChg>
        <pc:picChg chg="add mod modCrop">
          <ac:chgData name="Vishnu Mandala" userId="e49c8dd6-30e0-4e2b-b2a1-4c64f86fc8de" providerId="ADAL" clId="{B6AC7785-A542-4424-AA97-89AEB35E02B5}" dt="2023-11-28T13:39:32.406" v="588" actId="1076"/>
          <ac:picMkLst>
            <pc:docMk/>
            <pc:sldMk cId="2886104390" sldId="332"/>
            <ac:picMk id="6" creationId="{C212CEB0-783A-C475-4130-49FCD4C8E7E2}"/>
          </ac:picMkLst>
        </pc:picChg>
      </pc:sldChg>
      <pc:sldChg chg="modSp add mod ord modAnim">
        <pc:chgData name="Vishnu Mandala" userId="e49c8dd6-30e0-4e2b-b2a1-4c64f86fc8de" providerId="ADAL" clId="{B6AC7785-A542-4424-AA97-89AEB35E02B5}" dt="2023-11-28T13:41:12.080" v="619" actId="20577"/>
        <pc:sldMkLst>
          <pc:docMk/>
          <pc:sldMk cId="3190808692" sldId="333"/>
        </pc:sldMkLst>
        <pc:spChg chg="mod">
          <ac:chgData name="Vishnu Mandala" userId="e49c8dd6-30e0-4e2b-b2a1-4c64f86fc8de" providerId="ADAL" clId="{B6AC7785-A542-4424-AA97-89AEB35E02B5}" dt="2023-11-28T13:40:49.219" v="612" actId="20577"/>
          <ac:spMkLst>
            <pc:docMk/>
            <pc:sldMk cId="3190808692" sldId="333"/>
            <ac:spMk id="2509" creationId="{00000000-0000-0000-0000-000000000000}"/>
          </ac:spMkLst>
        </pc:spChg>
        <pc:spChg chg="mod">
          <ac:chgData name="Vishnu Mandala" userId="e49c8dd6-30e0-4e2b-b2a1-4c64f86fc8de" providerId="ADAL" clId="{B6AC7785-A542-4424-AA97-89AEB35E02B5}" dt="2023-11-28T13:41:12.080" v="619" actId="20577"/>
          <ac:spMkLst>
            <pc:docMk/>
            <pc:sldMk cId="3190808692" sldId="333"/>
            <ac:spMk id="2550" creationId="{2B27B288-A4E7-4780-94BC-7931A8C8B856}"/>
          </ac:spMkLst>
        </pc:spChg>
      </pc:sldChg>
      <pc:sldChg chg="modSp add mod modAnim">
        <pc:chgData name="Vishnu Mandala" userId="e49c8dd6-30e0-4e2b-b2a1-4c64f86fc8de" providerId="ADAL" clId="{B6AC7785-A542-4424-AA97-89AEB35E02B5}" dt="2023-11-28T13:44:37.637" v="657" actId="20577"/>
        <pc:sldMkLst>
          <pc:docMk/>
          <pc:sldMk cId="1501823423" sldId="334"/>
        </pc:sldMkLst>
        <pc:spChg chg="mod">
          <ac:chgData name="Vishnu Mandala" userId="e49c8dd6-30e0-4e2b-b2a1-4c64f86fc8de" providerId="ADAL" clId="{B6AC7785-A542-4424-AA97-89AEB35E02B5}" dt="2023-11-28T13:41:31.753" v="646" actId="20577"/>
          <ac:spMkLst>
            <pc:docMk/>
            <pc:sldMk cId="1501823423" sldId="334"/>
            <ac:spMk id="2509" creationId="{00000000-0000-0000-0000-000000000000}"/>
          </ac:spMkLst>
        </pc:spChg>
        <pc:spChg chg="mod">
          <ac:chgData name="Vishnu Mandala" userId="e49c8dd6-30e0-4e2b-b2a1-4c64f86fc8de" providerId="ADAL" clId="{B6AC7785-A542-4424-AA97-89AEB35E02B5}" dt="2023-11-28T13:44:37.637" v="657" actId="20577"/>
          <ac:spMkLst>
            <pc:docMk/>
            <pc:sldMk cId="1501823423" sldId="334"/>
            <ac:spMk id="2550" creationId="{2B27B288-A4E7-4780-94BC-7931A8C8B856}"/>
          </ac:spMkLst>
        </pc:spChg>
      </pc:sldChg>
      <pc:sldMasterChg chg="delSldLayout">
        <pc:chgData name="Vishnu Mandala" userId="e49c8dd6-30e0-4e2b-b2a1-4c64f86fc8de" providerId="ADAL" clId="{B6AC7785-A542-4424-AA97-89AEB35E02B5}" dt="2023-11-28T13:40:01.143" v="590" actId="47"/>
        <pc:sldMasterMkLst>
          <pc:docMk/>
          <pc:sldMasterMk cId="0" sldId="2147483674"/>
        </pc:sldMasterMkLst>
        <pc:sldLayoutChg chg="del">
          <pc:chgData name="Vishnu Mandala" userId="e49c8dd6-30e0-4e2b-b2a1-4c64f86fc8de" providerId="ADAL" clId="{B6AC7785-A542-4424-AA97-89AEB35E02B5}" dt="2023-11-28T13:40:01.143" v="590" actId="47"/>
          <pc:sldLayoutMkLst>
            <pc:docMk/>
            <pc:sldMasterMk cId="0" sldId="2147483674"/>
            <pc:sldLayoutMk cId="0" sldId="2147483666"/>
          </pc:sldLayoutMkLst>
        </pc:sldLayoutChg>
      </pc:sldMasterChg>
    </pc:docChg>
  </pc:docChgLst>
  <pc:docChgLst>
    <pc:chgData name="Vishnu Mandala" userId="a47e9141ffb04a41" providerId="LiveId" clId="{742260FD-59F0-43DF-9CD4-1B6B3E77B2FB}"/>
    <pc:docChg chg="undo redo custSel addSld delSld modSld sldOrd delMainMaster modMainMaster">
      <pc:chgData name="Vishnu Mandala" userId="a47e9141ffb04a41" providerId="LiveId" clId="{742260FD-59F0-43DF-9CD4-1B6B3E77B2FB}" dt="2023-05-09T17:41:35.086" v="3811"/>
      <pc:docMkLst>
        <pc:docMk/>
      </pc:docMkLst>
      <pc:sldChg chg="modSp mod modTransition modAnim">
        <pc:chgData name="Vishnu Mandala" userId="a47e9141ffb04a41" providerId="LiveId" clId="{742260FD-59F0-43DF-9CD4-1B6B3E77B2FB}" dt="2023-05-09T16:58:20.948" v="3570"/>
        <pc:sldMkLst>
          <pc:docMk/>
          <pc:sldMk cId="0" sldId="256"/>
        </pc:sldMkLst>
        <pc:spChg chg="mod">
          <ac:chgData name="Vishnu Mandala" userId="a47e9141ffb04a41" providerId="LiveId" clId="{742260FD-59F0-43DF-9CD4-1B6B3E77B2FB}" dt="2023-05-09T13:54:00.964" v="162" actId="2710"/>
          <ac:spMkLst>
            <pc:docMk/>
            <pc:sldMk cId="0" sldId="256"/>
            <ac:spMk id="2314" creationId="{00000000-0000-0000-0000-000000000000}"/>
          </ac:spMkLst>
        </pc:spChg>
        <pc:spChg chg="mod">
          <ac:chgData name="Vishnu Mandala" userId="a47e9141ffb04a41" providerId="LiveId" clId="{742260FD-59F0-43DF-9CD4-1B6B3E77B2FB}" dt="2023-05-09T13:50:28.793" v="88" actId="403"/>
          <ac:spMkLst>
            <pc:docMk/>
            <pc:sldMk cId="0" sldId="256"/>
            <ac:spMk id="2315" creationId="{00000000-0000-0000-0000-000000000000}"/>
          </ac:spMkLst>
        </pc:spChg>
      </pc:sldChg>
      <pc:sldChg chg="delSp modSp del mod modClrScheme chgLayout">
        <pc:chgData name="Vishnu Mandala" userId="a47e9141ffb04a41" providerId="LiveId" clId="{742260FD-59F0-43DF-9CD4-1B6B3E77B2FB}" dt="2023-05-09T14:05:26.930" v="329" actId="47"/>
        <pc:sldMkLst>
          <pc:docMk/>
          <pc:sldMk cId="0" sldId="257"/>
        </pc:sldMkLst>
        <pc:spChg chg="mod ord">
          <ac:chgData name="Vishnu Mandala" userId="a47e9141ffb04a41" providerId="LiveId" clId="{742260FD-59F0-43DF-9CD4-1B6B3E77B2FB}" dt="2023-05-09T13:54:42.744" v="168" actId="700"/>
          <ac:spMkLst>
            <pc:docMk/>
            <pc:sldMk cId="0" sldId="257"/>
            <ac:spMk id="2321" creationId="{00000000-0000-0000-0000-000000000000}"/>
          </ac:spMkLst>
        </pc:spChg>
        <pc:spChg chg="mod ord">
          <ac:chgData name="Vishnu Mandala" userId="a47e9141ffb04a41" providerId="LiveId" clId="{742260FD-59F0-43DF-9CD4-1B6B3E77B2FB}" dt="2023-05-09T13:54:56.727" v="172" actId="20577"/>
          <ac:spMkLst>
            <pc:docMk/>
            <pc:sldMk cId="0" sldId="257"/>
            <ac:spMk id="2322" creationId="{00000000-0000-0000-0000-000000000000}"/>
          </ac:spMkLst>
        </pc:spChg>
        <pc:spChg chg="del mod">
          <ac:chgData name="Vishnu Mandala" userId="a47e9141ffb04a41" providerId="LiveId" clId="{742260FD-59F0-43DF-9CD4-1B6B3E77B2FB}" dt="2023-05-09T13:54:53.564" v="171" actId="478"/>
          <ac:spMkLst>
            <pc:docMk/>
            <pc:sldMk cId="0" sldId="257"/>
            <ac:spMk id="2324" creationId="{00000000-0000-0000-0000-000000000000}"/>
          </ac:spMkLst>
        </pc:spChg>
        <pc:spChg chg="mod">
          <ac:chgData name="Vishnu Mandala" userId="a47e9141ffb04a41" providerId="LiveId" clId="{742260FD-59F0-43DF-9CD4-1B6B3E77B2FB}" dt="2023-05-09T13:54:26.416" v="164" actId="20577"/>
          <ac:spMkLst>
            <pc:docMk/>
            <pc:sldMk cId="0" sldId="257"/>
            <ac:spMk id="2325" creationId="{00000000-0000-0000-0000-000000000000}"/>
          </ac:spMkLst>
        </pc:spChg>
        <pc:spChg chg="mod ord">
          <ac:chgData name="Vishnu Mandala" userId="a47e9141ffb04a41" providerId="LiveId" clId="{742260FD-59F0-43DF-9CD4-1B6B3E77B2FB}" dt="2023-05-09T13:54:42.744" v="168" actId="700"/>
          <ac:spMkLst>
            <pc:docMk/>
            <pc:sldMk cId="0" sldId="257"/>
            <ac:spMk id="2326" creationId="{00000000-0000-0000-0000-000000000000}"/>
          </ac:spMkLst>
        </pc:spChg>
        <pc:graphicFrameChg chg="del">
          <ac:chgData name="Vishnu Mandala" userId="a47e9141ffb04a41" providerId="LiveId" clId="{742260FD-59F0-43DF-9CD4-1B6B3E77B2FB}" dt="2023-05-09T13:54:47.110" v="169" actId="478"/>
          <ac:graphicFrameMkLst>
            <pc:docMk/>
            <pc:sldMk cId="0" sldId="257"/>
            <ac:graphicFrameMk id="2323" creationId="{00000000-0000-0000-0000-000000000000}"/>
          </ac:graphicFrameMkLst>
        </pc:graphicFrameChg>
      </pc:sldChg>
      <pc:sldChg chg="addSp delSp modSp mod modTransition modAnim">
        <pc:chgData name="Vishnu Mandala" userId="a47e9141ffb04a41" providerId="LiveId" clId="{742260FD-59F0-43DF-9CD4-1B6B3E77B2FB}" dt="2023-05-09T17:00:48.673" v="3599"/>
        <pc:sldMkLst>
          <pc:docMk/>
          <pc:sldMk cId="0" sldId="258"/>
        </pc:sldMkLst>
        <pc:spChg chg="add del mod">
          <ac:chgData name="Vishnu Mandala" userId="a47e9141ffb04a41" providerId="LiveId" clId="{742260FD-59F0-43DF-9CD4-1B6B3E77B2FB}" dt="2023-05-09T13:56:05.821" v="217" actId="478"/>
          <ac:spMkLst>
            <pc:docMk/>
            <pc:sldMk cId="0" sldId="258"/>
            <ac:spMk id="3" creationId="{637B3760-8717-2CD8-3EFE-BB43F66DCAEF}"/>
          </ac:spMkLst>
        </pc:spChg>
        <pc:spChg chg="add del mod">
          <ac:chgData name="Vishnu Mandala" userId="a47e9141ffb04a41" providerId="LiveId" clId="{742260FD-59F0-43DF-9CD4-1B6B3E77B2FB}" dt="2023-05-09T14:00:34.219" v="250" actId="478"/>
          <ac:spMkLst>
            <pc:docMk/>
            <pc:sldMk cId="0" sldId="258"/>
            <ac:spMk id="5" creationId="{D890ADEE-7737-5ECF-ACD4-DD2E70DA92A6}"/>
          </ac:spMkLst>
        </pc:spChg>
        <pc:spChg chg="add del mod">
          <ac:chgData name="Vishnu Mandala" userId="a47e9141ffb04a41" providerId="LiveId" clId="{742260FD-59F0-43DF-9CD4-1B6B3E77B2FB}" dt="2023-05-09T14:01:12.374" v="259" actId="478"/>
          <ac:spMkLst>
            <pc:docMk/>
            <pc:sldMk cId="0" sldId="258"/>
            <ac:spMk id="7" creationId="{15D3790F-A5C0-67D5-AC3D-405F4C4056F2}"/>
          </ac:spMkLst>
        </pc:spChg>
        <pc:spChg chg="mod">
          <ac:chgData name="Vishnu Mandala" userId="a47e9141ffb04a41" providerId="LiveId" clId="{742260FD-59F0-43DF-9CD4-1B6B3E77B2FB}" dt="2023-05-09T13:55:22.797" v="181" actId="20577"/>
          <ac:spMkLst>
            <pc:docMk/>
            <pc:sldMk cId="0" sldId="258"/>
            <ac:spMk id="2331" creationId="{00000000-0000-0000-0000-000000000000}"/>
          </ac:spMkLst>
        </pc:spChg>
        <pc:spChg chg="mod">
          <ac:chgData name="Vishnu Mandala" userId="a47e9141ffb04a41" providerId="LiveId" clId="{742260FD-59F0-43DF-9CD4-1B6B3E77B2FB}" dt="2023-05-09T13:55:48.437" v="203" actId="1076"/>
          <ac:spMkLst>
            <pc:docMk/>
            <pc:sldMk cId="0" sldId="258"/>
            <ac:spMk id="2332" creationId="{00000000-0000-0000-0000-000000000000}"/>
          </ac:spMkLst>
        </pc:spChg>
        <pc:spChg chg="del mod">
          <ac:chgData name="Vishnu Mandala" userId="a47e9141ffb04a41" providerId="LiveId" clId="{742260FD-59F0-43DF-9CD4-1B6B3E77B2FB}" dt="2023-05-09T13:55:39.767" v="202" actId="478"/>
          <ac:spMkLst>
            <pc:docMk/>
            <pc:sldMk cId="0" sldId="258"/>
            <ac:spMk id="2333" creationId="{00000000-0000-0000-0000-000000000000}"/>
          </ac:spMkLst>
        </pc:spChg>
        <pc:spChg chg="mod">
          <ac:chgData name="Vishnu Mandala" userId="a47e9141ffb04a41" providerId="LiveId" clId="{742260FD-59F0-43DF-9CD4-1B6B3E77B2FB}" dt="2023-05-09T14:01:01.337" v="257" actId="1076"/>
          <ac:spMkLst>
            <pc:docMk/>
            <pc:sldMk cId="0" sldId="258"/>
            <ac:spMk id="2335" creationId="{00000000-0000-0000-0000-000000000000}"/>
          </ac:spMkLst>
        </pc:spChg>
        <pc:spChg chg="del">
          <ac:chgData name="Vishnu Mandala" userId="a47e9141ffb04a41" providerId="LiveId" clId="{742260FD-59F0-43DF-9CD4-1B6B3E77B2FB}" dt="2023-05-09T14:00:30.588" v="249" actId="478"/>
          <ac:spMkLst>
            <pc:docMk/>
            <pc:sldMk cId="0" sldId="258"/>
            <ac:spMk id="2336" creationId="{00000000-0000-0000-0000-000000000000}"/>
          </ac:spMkLst>
        </pc:spChg>
        <pc:spChg chg="mod">
          <ac:chgData name="Vishnu Mandala" userId="a47e9141ffb04a41" providerId="LiveId" clId="{742260FD-59F0-43DF-9CD4-1B6B3E77B2FB}" dt="2023-05-09T13:56:13.118" v="218" actId="1076"/>
          <ac:spMkLst>
            <pc:docMk/>
            <pc:sldMk cId="0" sldId="258"/>
            <ac:spMk id="2338" creationId="{00000000-0000-0000-0000-000000000000}"/>
          </ac:spMkLst>
        </pc:spChg>
        <pc:spChg chg="del">
          <ac:chgData name="Vishnu Mandala" userId="a47e9141ffb04a41" providerId="LiveId" clId="{742260FD-59F0-43DF-9CD4-1B6B3E77B2FB}" dt="2023-05-09T13:56:02.055" v="216" actId="478"/>
          <ac:spMkLst>
            <pc:docMk/>
            <pc:sldMk cId="0" sldId="258"/>
            <ac:spMk id="2339" creationId="{00000000-0000-0000-0000-000000000000}"/>
          </ac:spMkLst>
        </pc:spChg>
        <pc:spChg chg="mod">
          <ac:chgData name="Vishnu Mandala" userId="a47e9141ffb04a41" providerId="LiveId" clId="{742260FD-59F0-43DF-9CD4-1B6B3E77B2FB}" dt="2023-05-09T16:52:59.315" v="3558" actId="20577"/>
          <ac:spMkLst>
            <pc:docMk/>
            <pc:sldMk cId="0" sldId="258"/>
            <ac:spMk id="2341" creationId="{00000000-0000-0000-0000-000000000000}"/>
          </ac:spMkLst>
        </pc:spChg>
        <pc:spChg chg="del">
          <ac:chgData name="Vishnu Mandala" userId="a47e9141ffb04a41" providerId="LiveId" clId="{742260FD-59F0-43DF-9CD4-1B6B3E77B2FB}" dt="2023-05-09T14:01:07.557" v="258" actId="478"/>
          <ac:spMkLst>
            <pc:docMk/>
            <pc:sldMk cId="0" sldId="258"/>
            <ac:spMk id="2342" creationId="{00000000-0000-0000-0000-000000000000}"/>
          </ac:spMkLst>
        </pc:spChg>
        <pc:spChg chg="mod">
          <ac:chgData name="Vishnu Mandala" userId="a47e9141ffb04a41" providerId="LiveId" clId="{742260FD-59F0-43DF-9CD4-1B6B3E77B2FB}" dt="2023-05-09T13:56:28.185" v="220" actId="20577"/>
          <ac:spMkLst>
            <pc:docMk/>
            <pc:sldMk cId="0" sldId="258"/>
            <ac:spMk id="2344" creationId="{00000000-0000-0000-0000-000000000000}"/>
          </ac:spMkLst>
        </pc:spChg>
      </pc:sldChg>
      <pc:sldChg chg="modSp mod modTransition modAnim">
        <pc:chgData name="Vishnu Mandala" userId="a47e9141ffb04a41" providerId="LiveId" clId="{742260FD-59F0-43DF-9CD4-1B6B3E77B2FB}" dt="2023-05-09T17:32:25.798" v="3805"/>
        <pc:sldMkLst>
          <pc:docMk/>
          <pc:sldMk cId="0" sldId="259"/>
        </pc:sldMkLst>
        <pc:spChg chg="mod">
          <ac:chgData name="Vishnu Mandala" userId="a47e9141ffb04a41" providerId="LiveId" clId="{742260FD-59F0-43DF-9CD4-1B6B3E77B2FB}" dt="2023-05-09T17:01:50.946" v="3600" actId="20577"/>
          <ac:spMkLst>
            <pc:docMk/>
            <pc:sldMk cId="0" sldId="259"/>
            <ac:spMk id="2354" creationId="{00000000-0000-0000-0000-000000000000}"/>
          </ac:spMkLst>
        </pc:spChg>
        <pc:spChg chg="mod">
          <ac:chgData name="Vishnu Mandala" userId="a47e9141ffb04a41" providerId="LiveId" clId="{742260FD-59F0-43DF-9CD4-1B6B3E77B2FB}" dt="2023-05-09T14:02:05.386" v="325" actId="20577"/>
          <ac:spMkLst>
            <pc:docMk/>
            <pc:sldMk cId="0" sldId="259"/>
            <ac:spMk id="2355" creationId="{00000000-0000-0000-0000-000000000000}"/>
          </ac:spMkLst>
        </pc:spChg>
      </pc:sldChg>
      <pc:sldChg chg="delSp modSp mod ord modTransition modAnim">
        <pc:chgData name="Vishnu Mandala" userId="a47e9141ffb04a41" providerId="LiveId" clId="{742260FD-59F0-43DF-9CD4-1B6B3E77B2FB}" dt="2023-05-09T17:31:55.287" v="3804"/>
        <pc:sldMkLst>
          <pc:docMk/>
          <pc:sldMk cId="0" sldId="260"/>
        </pc:sldMkLst>
        <pc:spChg chg="del mod">
          <ac:chgData name="Vishnu Mandala" userId="a47e9141ffb04a41" providerId="LiveId" clId="{742260FD-59F0-43DF-9CD4-1B6B3E77B2FB}" dt="2023-05-09T16:48:44.208" v="3471" actId="478"/>
          <ac:spMkLst>
            <pc:docMk/>
            <pc:sldMk cId="0" sldId="260"/>
            <ac:spMk id="2426" creationId="{00000000-0000-0000-0000-000000000000}"/>
          </ac:spMkLst>
        </pc:spChg>
        <pc:spChg chg="mod">
          <ac:chgData name="Vishnu Mandala" userId="a47e9141ffb04a41" providerId="LiveId" clId="{742260FD-59F0-43DF-9CD4-1B6B3E77B2FB}" dt="2023-05-09T16:49:06.259" v="3473" actId="1076"/>
          <ac:spMkLst>
            <pc:docMk/>
            <pc:sldMk cId="0" sldId="260"/>
            <ac:spMk id="2427" creationId="{00000000-0000-0000-0000-000000000000}"/>
          </ac:spMkLst>
        </pc:spChg>
        <pc:spChg chg="del mod">
          <ac:chgData name="Vishnu Mandala" userId="a47e9141ffb04a41" providerId="LiveId" clId="{742260FD-59F0-43DF-9CD4-1B6B3E77B2FB}" dt="2023-05-09T16:48:46.744" v="3472" actId="478"/>
          <ac:spMkLst>
            <pc:docMk/>
            <pc:sldMk cId="0" sldId="260"/>
            <ac:spMk id="2428" creationId="{00000000-0000-0000-0000-000000000000}"/>
          </ac:spMkLst>
        </pc:spChg>
      </pc:sldChg>
      <pc:sldChg chg="addSp delSp modSp mod modTransition modClrScheme modAnim chgLayout">
        <pc:chgData name="Vishnu Mandala" userId="a47e9141ffb04a41" providerId="LiveId" clId="{742260FD-59F0-43DF-9CD4-1B6B3E77B2FB}" dt="2023-05-09T17:13:15.178" v="3667"/>
        <pc:sldMkLst>
          <pc:docMk/>
          <pc:sldMk cId="0" sldId="261"/>
        </pc:sldMkLst>
        <pc:spChg chg="add del mod ord">
          <ac:chgData name="Vishnu Mandala" userId="a47e9141ffb04a41" providerId="LiveId" clId="{742260FD-59F0-43DF-9CD4-1B6B3E77B2FB}" dt="2023-05-09T14:10:12.083" v="819" actId="700"/>
          <ac:spMkLst>
            <pc:docMk/>
            <pc:sldMk cId="0" sldId="261"/>
            <ac:spMk id="3" creationId="{C0B35562-999D-EEA5-6B80-D19480201120}"/>
          </ac:spMkLst>
        </pc:spChg>
        <pc:spChg chg="add del mod ord">
          <ac:chgData name="Vishnu Mandala" userId="a47e9141ffb04a41" providerId="LiveId" clId="{742260FD-59F0-43DF-9CD4-1B6B3E77B2FB}" dt="2023-05-09T14:10:23.546" v="820" actId="700"/>
          <ac:spMkLst>
            <pc:docMk/>
            <pc:sldMk cId="0" sldId="261"/>
            <ac:spMk id="4" creationId="{1752B5DF-D803-8A44-B48F-86A7CD7AB7EF}"/>
          </ac:spMkLst>
        </pc:spChg>
        <pc:spChg chg="add del mod ord">
          <ac:chgData name="Vishnu Mandala" userId="a47e9141ffb04a41" providerId="LiveId" clId="{742260FD-59F0-43DF-9CD4-1B6B3E77B2FB}" dt="2023-05-09T14:10:23.546" v="820" actId="700"/>
          <ac:spMkLst>
            <pc:docMk/>
            <pc:sldMk cId="0" sldId="261"/>
            <ac:spMk id="5" creationId="{3C23A29D-D397-A17D-E389-167FFF9AC965}"/>
          </ac:spMkLst>
        </pc:spChg>
        <pc:spChg chg="add del mod ord">
          <ac:chgData name="Vishnu Mandala" userId="a47e9141ffb04a41" providerId="LiveId" clId="{742260FD-59F0-43DF-9CD4-1B6B3E77B2FB}" dt="2023-05-09T14:10:23.546" v="820" actId="700"/>
          <ac:spMkLst>
            <pc:docMk/>
            <pc:sldMk cId="0" sldId="261"/>
            <ac:spMk id="6" creationId="{04E8EF6B-28E3-61EE-29DF-C0CE2174640E}"/>
          </ac:spMkLst>
        </pc:spChg>
        <pc:spChg chg="add mod ord">
          <ac:chgData name="Vishnu Mandala" userId="a47e9141ffb04a41" providerId="LiveId" clId="{742260FD-59F0-43DF-9CD4-1B6B3E77B2FB}" dt="2023-05-09T14:17:17.983" v="913" actId="1076"/>
          <ac:spMkLst>
            <pc:docMk/>
            <pc:sldMk cId="0" sldId="261"/>
            <ac:spMk id="7" creationId="{4C0CB62A-ECE4-06F5-C991-D5CCC99C5E3F}"/>
          </ac:spMkLst>
        </pc:spChg>
        <pc:spChg chg="add mod">
          <ac:chgData name="Vishnu Mandala" userId="a47e9141ffb04a41" providerId="LiveId" clId="{742260FD-59F0-43DF-9CD4-1B6B3E77B2FB}" dt="2023-05-09T14:17:32.050" v="914" actId="1076"/>
          <ac:spMkLst>
            <pc:docMk/>
            <pc:sldMk cId="0" sldId="261"/>
            <ac:spMk id="8" creationId="{B6EFA879-0BF9-83F8-E49C-9C9608C87338}"/>
          </ac:spMkLst>
        </pc:spChg>
        <pc:spChg chg="add mod">
          <ac:chgData name="Vishnu Mandala" userId="a47e9141ffb04a41" providerId="LiveId" clId="{742260FD-59F0-43DF-9CD4-1B6B3E77B2FB}" dt="2023-05-09T14:17:32.050" v="914" actId="1076"/>
          <ac:spMkLst>
            <pc:docMk/>
            <pc:sldMk cId="0" sldId="261"/>
            <ac:spMk id="9" creationId="{97D58EB1-82A7-E639-46F6-5AB17C09696E}"/>
          </ac:spMkLst>
        </pc:spChg>
        <pc:spChg chg="add mod">
          <ac:chgData name="Vishnu Mandala" userId="a47e9141ffb04a41" providerId="LiveId" clId="{742260FD-59F0-43DF-9CD4-1B6B3E77B2FB}" dt="2023-05-09T14:17:32.050" v="914" actId="1076"/>
          <ac:spMkLst>
            <pc:docMk/>
            <pc:sldMk cId="0" sldId="261"/>
            <ac:spMk id="10" creationId="{3496FEEC-8A96-7265-431E-D926776BC666}"/>
          </ac:spMkLst>
        </pc:spChg>
        <pc:spChg chg="add mod">
          <ac:chgData name="Vishnu Mandala" userId="a47e9141ffb04a41" providerId="LiveId" clId="{742260FD-59F0-43DF-9CD4-1B6B3E77B2FB}" dt="2023-05-09T14:17:32.050" v="914" actId="1076"/>
          <ac:spMkLst>
            <pc:docMk/>
            <pc:sldMk cId="0" sldId="261"/>
            <ac:spMk id="11" creationId="{EB0E37CD-48CF-EC21-12CD-7CC9B3980257}"/>
          </ac:spMkLst>
        </pc:spChg>
        <pc:spChg chg="add mod">
          <ac:chgData name="Vishnu Mandala" userId="a47e9141ffb04a41" providerId="LiveId" clId="{742260FD-59F0-43DF-9CD4-1B6B3E77B2FB}" dt="2023-05-09T14:17:32.050" v="914" actId="1076"/>
          <ac:spMkLst>
            <pc:docMk/>
            <pc:sldMk cId="0" sldId="261"/>
            <ac:spMk id="12" creationId="{CACDA7E6-E04D-5B74-CD48-747E85850684}"/>
          </ac:spMkLst>
        </pc:spChg>
        <pc:spChg chg="add mod">
          <ac:chgData name="Vishnu Mandala" userId="a47e9141ffb04a41" providerId="LiveId" clId="{742260FD-59F0-43DF-9CD4-1B6B3E77B2FB}" dt="2023-05-09T14:17:32.050" v="914" actId="1076"/>
          <ac:spMkLst>
            <pc:docMk/>
            <pc:sldMk cId="0" sldId="261"/>
            <ac:spMk id="13" creationId="{49F39A8B-78AC-C523-1BFA-497CE53FB4EE}"/>
          </ac:spMkLst>
        </pc:spChg>
        <pc:spChg chg="add mod">
          <ac:chgData name="Vishnu Mandala" userId="a47e9141ffb04a41" providerId="LiveId" clId="{742260FD-59F0-43DF-9CD4-1B6B3E77B2FB}" dt="2023-05-09T14:17:32.050" v="914" actId="1076"/>
          <ac:spMkLst>
            <pc:docMk/>
            <pc:sldMk cId="0" sldId="261"/>
            <ac:spMk id="14" creationId="{A8B80AEE-5204-0373-1EEF-BDC342064E62}"/>
          </ac:spMkLst>
        </pc:spChg>
        <pc:spChg chg="add mod">
          <ac:chgData name="Vishnu Mandala" userId="a47e9141ffb04a41" providerId="LiveId" clId="{742260FD-59F0-43DF-9CD4-1B6B3E77B2FB}" dt="2023-05-09T14:17:32.050" v="914" actId="1076"/>
          <ac:spMkLst>
            <pc:docMk/>
            <pc:sldMk cId="0" sldId="261"/>
            <ac:spMk id="15" creationId="{F03AAEF4-1D22-B513-5AAC-153F3E2E768A}"/>
          </ac:spMkLst>
        </pc:spChg>
        <pc:spChg chg="add mod">
          <ac:chgData name="Vishnu Mandala" userId="a47e9141ffb04a41" providerId="LiveId" clId="{742260FD-59F0-43DF-9CD4-1B6B3E77B2FB}" dt="2023-05-09T14:17:32.050" v="914" actId="1076"/>
          <ac:spMkLst>
            <pc:docMk/>
            <pc:sldMk cId="0" sldId="261"/>
            <ac:spMk id="16" creationId="{53A245D8-4431-336B-A642-C3621E0C8EF4}"/>
          </ac:spMkLst>
        </pc:spChg>
        <pc:spChg chg="add mod">
          <ac:chgData name="Vishnu Mandala" userId="a47e9141ffb04a41" providerId="LiveId" clId="{742260FD-59F0-43DF-9CD4-1B6B3E77B2FB}" dt="2023-05-09T14:17:32.050" v="914" actId="1076"/>
          <ac:spMkLst>
            <pc:docMk/>
            <pc:sldMk cId="0" sldId="261"/>
            <ac:spMk id="17" creationId="{5A276647-3D3F-D941-8FB6-59225497A42C}"/>
          </ac:spMkLst>
        </pc:spChg>
        <pc:spChg chg="add mod">
          <ac:chgData name="Vishnu Mandala" userId="a47e9141ffb04a41" providerId="LiveId" clId="{742260FD-59F0-43DF-9CD4-1B6B3E77B2FB}" dt="2023-05-09T14:17:32.050" v="914" actId="1076"/>
          <ac:spMkLst>
            <pc:docMk/>
            <pc:sldMk cId="0" sldId="261"/>
            <ac:spMk id="18" creationId="{E3574172-EEDF-F8BD-83E7-CA7FD39BE848}"/>
          </ac:spMkLst>
        </pc:spChg>
        <pc:spChg chg="add del mod">
          <ac:chgData name="Vishnu Mandala" userId="a47e9141ffb04a41" providerId="LiveId" clId="{742260FD-59F0-43DF-9CD4-1B6B3E77B2FB}" dt="2023-05-09T14:14:21.204" v="886" actId="478"/>
          <ac:spMkLst>
            <pc:docMk/>
            <pc:sldMk cId="0" sldId="261"/>
            <ac:spMk id="19" creationId="{BF461C14-7E82-FE4A-F5BB-C37D8581AB61}"/>
          </ac:spMkLst>
        </pc:spChg>
        <pc:spChg chg="add mod">
          <ac:chgData name="Vishnu Mandala" userId="a47e9141ffb04a41" providerId="LiveId" clId="{742260FD-59F0-43DF-9CD4-1B6B3E77B2FB}" dt="2023-05-09T14:21:16.463" v="942" actId="14100"/>
          <ac:spMkLst>
            <pc:docMk/>
            <pc:sldMk cId="0" sldId="261"/>
            <ac:spMk id="45" creationId="{1007C561-0675-CA84-82F6-66144B522B09}"/>
          </ac:spMkLst>
        </pc:spChg>
        <pc:spChg chg="add mod">
          <ac:chgData name="Vishnu Mandala" userId="a47e9141ffb04a41" providerId="LiveId" clId="{742260FD-59F0-43DF-9CD4-1B6B3E77B2FB}" dt="2023-05-09T14:23:59.463" v="1007" actId="207"/>
          <ac:spMkLst>
            <pc:docMk/>
            <pc:sldMk cId="0" sldId="261"/>
            <ac:spMk id="46" creationId="{92B2B1B0-95D5-84E7-9872-511A6CC92DF9}"/>
          </ac:spMkLst>
        </pc:spChg>
        <pc:spChg chg="del mod ord">
          <ac:chgData name="Vishnu Mandala" userId="a47e9141ffb04a41" providerId="LiveId" clId="{742260FD-59F0-43DF-9CD4-1B6B3E77B2FB}" dt="2023-05-09T14:09:53.290" v="814" actId="478"/>
          <ac:spMkLst>
            <pc:docMk/>
            <pc:sldMk cId="0" sldId="261"/>
            <ac:spMk id="2435" creationId="{00000000-0000-0000-0000-000000000000}"/>
          </ac:spMkLst>
        </pc:spChg>
        <pc:spChg chg="del mod ord">
          <ac:chgData name="Vishnu Mandala" userId="a47e9141ffb04a41" providerId="LiveId" clId="{742260FD-59F0-43DF-9CD4-1B6B3E77B2FB}" dt="2023-05-09T14:10:12.083" v="819" actId="700"/>
          <ac:spMkLst>
            <pc:docMk/>
            <pc:sldMk cId="0" sldId="261"/>
            <ac:spMk id="2436" creationId="{00000000-0000-0000-0000-000000000000}"/>
          </ac:spMkLst>
        </pc:spChg>
        <pc:spChg chg="del mod ord">
          <ac:chgData name="Vishnu Mandala" userId="a47e9141ffb04a41" providerId="LiveId" clId="{742260FD-59F0-43DF-9CD4-1B6B3E77B2FB}" dt="2023-05-09T14:10:12.083" v="819" actId="700"/>
          <ac:spMkLst>
            <pc:docMk/>
            <pc:sldMk cId="0" sldId="261"/>
            <ac:spMk id="2437" creationId="{00000000-0000-0000-0000-000000000000}"/>
          </ac:spMkLst>
        </pc:spChg>
        <pc:spChg chg="add del mod">
          <ac:chgData name="Vishnu Mandala" userId="a47e9141ffb04a41" providerId="LiveId" clId="{742260FD-59F0-43DF-9CD4-1B6B3E77B2FB}" dt="2023-05-09T14:10:12.083" v="819" actId="700"/>
          <ac:spMkLst>
            <pc:docMk/>
            <pc:sldMk cId="0" sldId="261"/>
            <ac:spMk id="2438" creationId="{00000000-0000-0000-0000-000000000000}"/>
          </ac:spMkLst>
        </pc:spChg>
        <pc:spChg chg="del mod ord">
          <ac:chgData name="Vishnu Mandala" userId="a47e9141ffb04a41" providerId="LiveId" clId="{742260FD-59F0-43DF-9CD4-1B6B3E77B2FB}" dt="2023-05-09T14:10:12.083" v="819" actId="700"/>
          <ac:spMkLst>
            <pc:docMk/>
            <pc:sldMk cId="0" sldId="261"/>
            <ac:spMk id="2439" creationId="{00000000-0000-0000-0000-000000000000}"/>
          </ac:spMkLst>
        </pc:spChg>
        <pc:spChg chg="mod ord">
          <ac:chgData name="Vishnu Mandala" userId="a47e9141ffb04a41" providerId="LiveId" clId="{742260FD-59F0-43DF-9CD4-1B6B3E77B2FB}" dt="2023-05-09T14:10:23.546" v="820" actId="700"/>
          <ac:spMkLst>
            <pc:docMk/>
            <pc:sldMk cId="0" sldId="261"/>
            <ac:spMk id="2440" creationId="{00000000-0000-0000-0000-000000000000}"/>
          </ac:spMkLst>
        </pc:spChg>
        <pc:spChg chg="del">
          <ac:chgData name="Vishnu Mandala" userId="a47e9141ffb04a41" providerId="LiveId" clId="{742260FD-59F0-43DF-9CD4-1B6B3E77B2FB}" dt="2023-05-09T14:09:59.668" v="817" actId="478"/>
          <ac:spMkLst>
            <pc:docMk/>
            <pc:sldMk cId="0" sldId="261"/>
            <ac:spMk id="2441" creationId="{00000000-0000-0000-0000-000000000000}"/>
          </ac:spMkLst>
        </pc:spChg>
        <pc:spChg chg="del">
          <ac:chgData name="Vishnu Mandala" userId="a47e9141ffb04a41" providerId="LiveId" clId="{742260FD-59F0-43DF-9CD4-1B6B3E77B2FB}" dt="2023-05-09T14:09:58.153" v="816" actId="478"/>
          <ac:spMkLst>
            <pc:docMk/>
            <pc:sldMk cId="0" sldId="261"/>
            <ac:spMk id="2442" creationId="{00000000-0000-0000-0000-000000000000}"/>
          </ac:spMkLst>
        </pc:spChg>
        <pc:cxnChg chg="add del mod">
          <ac:chgData name="Vishnu Mandala" userId="a47e9141ffb04a41" providerId="LiveId" clId="{742260FD-59F0-43DF-9CD4-1B6B3E77B2FB}" dt="2023-05-09T14:17:55.722" v="916" actId="11529"/>
          <ac:cxnSpMkLst>
            <pc:docMk/>
            <pc:sldMk cId="0" sldId="261"/>
            <ac:cxnSpMk id="21" creationId="{BCFBE05C-EEEC-8107-CCA2-86BC2D4CD754}"/>
          </ac:cxnSpMkLst>
        </pc:cxnChg>
        <pc:cxnChg chg="add">
          <ac:chgData name="Vishnu Mandala" userId="a47e9141ffb04a41" providerId="LiveId" clId="{742260FD-59F0-43DF-9CD4-1B6B3E77B2FB}" dt="2023-05-09T14:18:04.438" v="917" actId="11529"/>
          <ac:cxnSpMkLst>
            <pc:docMk/>
            <pc:sldMk cId="0" sldId="261"/>
            <ac:cxnSpMk id="23" creationId="{E379784C-50FF-431C-0D91-B07012DA2EDB}"/>
          </ac:cxnSpMkLst>
        </pc:cxnChg>
        <pc:cxnChg chg="add">
          <ac:chgData name="Vishnu Mandala" userId="a47e9141ffb04a41" providerId="LiveId" clId="{742260FD-59F0-43DF-9CD4-1B6B3E77B2FB}" dt="2023-05-09T14:18:14.555" v="918" actId="11529"/>
          <ac:cxnSpMkLst>
            <pc:docMk/>
            <pc:sldMk cId="0" sldId="261"/>
            <ac:cxnSpMk id="25" creationId="{9D3BF802-DB68-3BE2-FD8D-372BC3DED1FA}"/>
          </ac:cxnSpMkLst>
        </pc:cxnChg>
        <pc:cxnChg chg="add del mod">
          <ac:chgData name="Vishnu Mandala" userId="a47e9141ffb04a41" providerId="LiveId" clId="{742260FD-59F0-43DF-9CD4-1B6B3E77B2FB}" dt="2023-05-09T14:18:25.806" v="920" actId="478"/>
          <ac:cxnSpMkLst>
            <pc:docMk/>
            <pc:sldMk cId="0" sldId="261"/>
            <ac:cxnSpMk id="27" creationId="{5D712906-4A4A-07F5-69BD-5D81BEBDEF33}"/>
          </ac:cxnSpMkLst>
        </pc:cxnChg>
        <pc:cxnChg chg="add">
          <ac:chgData name="Vishnu Mandala" userId="a47e9141ffb04a41" providerId="LiveId" clId="{742260FD-59F0-43DF-9CD4-1B6B3E77B2FB}" dt="2023-05-09T14:18:34.690" v="921" actId="11529"/>
          <ac:cxnSpMkLst>
            <pc:docMk/>
            <pc:sldMk cId="0" sldId="261"/>
            <ac:cxnSpMk id="29" creationId="{65CDC21D-34ED-9A6E-C545-98ECAC5AE4A2}"/>
          </ac:cxnSpMkLst>
        </pc:cxnChg>
        <pc:cxnChg chg="add">
          <ac:chgData name="Vishnu Mandala" userId="a47e9141ffb04a41" providerId="LiveId" clId="{742260FD-59F0-43DF-9CD4-1B6B3E77B2FB}" dt="2023-05-09T14:18:42.445" v="922" actId="11529"/>
          <ac:cxnSpMkLst>
            <pc:docMk/>
            <pc:sldMk cId="0" sldId="261"/>
            <ac:cxnSpMk id="31" creationId="{B5E5401C-5A22-CF1A-55D0-5078A6959F8D}"/>
          </ac:cxnSpMkLst>
        </pc:cxnChg>
        <pc:cxnChg chg="add">
          <ac:chgData name="Vishnu Mandala" userId="a47e9141ffb04a41" providerId="LiveId" clId="{742260FD-59F0-43DF-9CD4-1B6B3E77B2FB}" dt="2023-05-09T14:18:49.790" v="923" actId="11529"/>
          <ac:cxnSpMkLst>
            <pc:docMk/>
            <pc:sldMk cId="0" sldId="261"/>
            <ac:cxnSpMk id="33" creationId="{5C50C546-3F66-4E2C-0F61-26F5622EBED3}"/>
          </ac:cxnSpMkLst>
        </pc:cxnChg>
        <pc:cxnChg chg="add mod">
          <ac:chgData name="Vishnu Mandala" userId="a47e9141ffb04a41" providerId="LiveId" clId="{742260FD-59F0-43DF-9CD4-1B6B3E77B2FB}" dt="2023-05-09T14:19:25.814" v="925" actId="13822"/>
          <ac:cxnSpMkLst>
            <pc:docMk/>
            <pc:sldMk cId="0" sldId="261"/>
            <ac:cxnSpMk id="35" creationId="{D732541F-B0DF-74E6-829A-B74CC1B49985}"/>
          </ac:cxnSpMkLst>
        </pc:cxnChg>
        <pc:cxnChg chg="add mod">
          <ac:chgData name="Vishnu Mandala" userId="a47e9141ffb04a41" providerId="LiveId" clId="{742260FD-59F0-43DF-9CD4-1B6B3E77B2FB}" dt="2023-05-09T14:19:34.910" v="927" actId="13822"/>
          <ac:cxnSpMkLst>
            <pc:docMk/>
            <pc:sldMk cId="0" sldId="261"/>
            <ac:cxnSpMk id="37" creationId="{E92A2E92-CD40-5D20-A6FB-160DDB8916DD}"/>
          </ac:cxnSpMkLst>
        </pc:cxnChg>
        <pc:cxnChg chg="add mod">
          <ac:chgData name="Vishnu Mandala" userId="a47e9141ffb04a41" providerId="LiveId" clId="{742260FD-59F0-43DF-9CD4-1B6B3E77B2FB}" dt="2023-05-09T14:19:42.637" v="929" actId="13822"/>
          <ac:cxnSpMkLst>
            <pc:docMk/>
            <pc:sldMk cId="0" sldId="261"/>
            <ac:cxnSpMk id="39" creationId="{32B86F7E-3AA6-003F-FD16-6F9A263C96C7}"/>
          </ac:cxnSpMkLst>
        </pc:cxnChg>
        <pc:cxnChg chg="add mod">
          <ac:chgData name="Vishnu Mandala" userId="a47e9141ffb04a41" providerId="LiveId" clId="{742260FD-59F0-43DF-9CD4-1B6B3E77B2FB}" dt="2023-05-09T14:19:48.660" v="931" actId="13822"/>
          <ac:cxnSpMkLst>
            <pc:docMk/>
            <pc:sldMk cId="0" sldId="261"/>
            <ac:cxnSpMk id="41" creationId="{E8DCD80B-DCF5-59D0-AD01-B65225E7E8ED}"/>
          </ac:cxnSpMkLst>
        </pc:cxnChg>
        <pc:cxnChg chg="add del mod">
          <ac:chgData name="Vishnu Mandala" userId="a47e9141ffb04a41" providerId="LiveId" clId="{742260FD-59F0-43DF-9CD4-1B6B3E77B2FB}" dt="2023-05-09T14:20:16.167" v="934" actId="478"/>
          <ac:cxnSpMkLst>
            <pc:docMk/>
            <pc:sldMk cId="0" sldId="261"/>
            <ac:cxnSpMk id="43" creationId="{DCEC7733-32AF-8818-A2C6-CD83919DE72B}"/>
          </ac:cxnSpMkLst>
        </pc:cxnChg>
      </pc:sldChg>
      <pc:sldChg chg="addSp delSp modSp add del mod modTransition modClrScheme modAnim chgLayout">
        <pc:chgData name="Vishnu Mandala" userId="a47e9141ffb04a41" providerId="LiveId" clId="{742260FD-59F0-43DF-9CD4-1B6B3E77B2FB}" dt="2023-05-09T17:16:44.155" v="3679"/>
        <pc:sldMkLst>
          <pc:docMk/>
          <pc:sldMk cId="0" sldId="262"/>
        </pc:sldMkLst>
        <pc:spChg chg="add del mod">
          <ac:chgData name="Vishnu Mandala" userId="a47e9141ffb04a41" providerId="LiveId" clId="{742260FD-59F0-43DF-9CD4-1B6B3E77B2FB}" dt="2023-05-09T14:26:04.414" v="1072" actId="478"/>
          <ac:spMkLst>
            <pc:docMk/>
            <pc:sldMk cId="0" sldId="262"/>
            <ac:spMk id="3" creationId="{7582710F-BF74-DC05-7D26-CDA9CFF575F4}"/>
          </ac:spMkLst>
        </pc:spChg>
        <pc:spChg chg="add mod">
          <ac:chgData name="Vishnu Mandala" userId="a47e9141ffb04a41" providerId="LiveId" clId="{742260FD-59F0-43DF-9CD4-1B6B3E77B2FB}" dt="2023-05-09T14:42:17.054" v="1130" actId="2711"/>
          <ac:spMkLst>
            <pc:docMk/>
            <pc:sldMk cId="0" sldId="262"/>
            <ac:spMk id="4" creationId="{3E5E4A6D-5EAE-88DA-8FAA-F6064F106523}"/>
          </ac:spMkLst>
        </pc:spChg>
        <pc:spChg chg="del mod ord">
          <ac:chgData name="Vishnu Mandala" userId="a47e9141ffb04a41" providerId="LiveId" clId="{742260FD-59F0-43DF-9CD4-1B6B3E77B2FB}" dt="2023-05-09T14:26:01.786" v="1071" actId="478"/>
          <ac:spMkLst>
            <pc:docMk/>
            <pc:sldMk cId="0" sldId="262"/>
            <ac:spMk id="2508" creationId="{00000000-0000-0000-0000-000000000000}"/>
          </ac:spMkLst>
        </pc:spChg>
        <pc:spChg chg="mod ord">
          <ac:chgData name="Vishnu Mandala" userId="a47e9141ffb04a41" providerId="LiveId" clId="{742260FD-59F0-43DF-9CD4-1B6B3E77B2FB}" dt="2023-05-09T14:25:25.223" v="1056" actId="20577"/>
          <ac:spMkLst>
            <pc:docMk/>
            <pc:sldMk cId="0" sldId="262"/>
            <ac:spMk id="2509" creationId="{00000000-0000-0000-0000-000000000000}"/>
          </ac:spMkLst>
        </pc:spChg>
        <pc:spChg chg="mod ord">
          <ac:chgData name="Vishnu Mandala" userId="a47e9141ffb04a41" providerId="LiveId" clId="{742260FD-59F0-43DF-9CD4-1B6B3E77B2FB}" dt="2023-05-09T14:25:16.646" v="1025" actId="700"/>
          <ac:spMkLst>
            <pc:docMk/>
            <pc:sldMk cId="0" sldId="262"/>
            <ac:spMk id="2510" creationId="{00000000-0000-0000-0000-000000000000}"/>
          </ac:spMkLst>
        </pc:spChg>
        <pc:spChg chg="del mod ord">
          <ac:chgData name="Vishnu Mandala" userId="a47e9141ffb04a41" providerId="LiveId" clId="{742260FD-59F0-43DF-9CD4-1B6B3E77B2FB}" dt="2023-05-09T14:25:35.123" v="1062" actId="478"/>
          <ac:spMkLst>
            <pc:docMk/>
            <pc:sldMk cId="0" sldId="262"/>
            <ac:spMk id="2511" creationId="{00000000-0000-0000-0000-000000000000}"/>
          </ac:spMkLst>
        </pc:spChg>
        <pc:spChg chg="del mod ord">
          <ac:chgData name="Vishnu Mandala" userId="a47e9141ffb04a41" providerId="LiveId" clId="{742260FD-59F0-43DF-9CD4-1B6B3E77B2FB}" dt="2023-05-09T14:25:29.569" v="1059" actId="478"/>
          <ac:spMkLst>
            <pc:docMk/>
            <pc:sldMk cId="0" sldId="262"/>
            <ac:spMk id="2512" creationId="{00000000-0000-0000-0000-000000000000}"/>
          </ac:spMkLst>
        </pc:spChg>
        <pc:spChg chg="del mod ord">
          <ac:chgData name="Vishnu Mandala" userId="a47e9141ffb04a41" providerId="LiveId" clId="{742260FD-59F0-43DF-9CD4-1B6B3E77B2FB}" dt="2023-05-09T14:25:52.242" v="1067" actId="478"/>
          <ac:spMkLst>
            <pc:docMk/>
            <pc:sldMk cId="0" sldId="262"/>
            <ac:spMk id="2513" creationId="{00000000-0000-0000-0000-000000000000}"/>
          </ac:spMkLst>
        </pc:spChg>
        <pc:spChg chg="del mod ord">
          <ac:chgData name="Vishnu Mandala" userId="a47e9141ffb04a41" providerId="LiveId" clId="{742260FD-59F0-43DF-9CD4-1B6B3E77B2FB}" dt="2023-05-09T14:25:56.188" v="1069" actId="478"/>
          <ac:spMkLst>
            <pc:docMk/>
            <pc:sldMk cId="0" sldId="262"/>
            <ac:spMk id="2514" creationId="{00000000-0000-0000-0000-000000000000}"/>
          </ac:spMkLst>
        </pc:spChg>
        <pc:spChg chg="del mod ord">
          <ac:chgData name="Vishnu Mandala" userId="a47e9141ffb04a41" providerId="LiveId" clId="{742260FD-59F0-43DF-9CD4-1B6B3E77B2FB}" dt="2023-05-09T14:26:09.437" v="1074" actId="478"/>
          <ac:spMkLst>
            <pc:docMk/>
            <pc:sldMk cId="0" sldId="262"/>
            <ac:spMk id="2515" creationId="{00000000-0000-0000-0000-000000000000}"/>
          </ac:spMkLst>
        </pc:spChg>
        <pc:spChg chg="add mod">
          <ac:chgData name="Vishnu Mandala" userId="a47e9141ffb04a41" providerId="LiveId" clId="{742260FD-59F0-43DF-9CD4-1B6B3E77B2FB}" dt="2023-05-09T14:46:40.525" v="1232" actId="2711"/>
          <ac:spMkLst>
            <pc:docMk/>
            <pc:sldMk cId="0" sldId="262"/>
            <ac:spMk id="2540" creationId="{E20FEB25-A0E7-7276-E939-B834596A26A0}"/>
          </ac:spMkLst>
        </pc:spChg>
        <pc:spChg chg="add mod">
          <ac:chgData name="Vishnu Mandala" userId="a47e9141ffb04a41" providerId="LiveId" clId="{742260FD-59F0-43DF-9CD4-1B6B3E77B2FB}" dt="2023-05-09T14:46:53.907" v="1235" actId="20577"/>
          <ac:spMkLst>
            <pc:docMk/>
            <pc:sldMk cId="0" sldId="262"/>
            <ac:spMk id="2541" creationId="{383022A2-88E3-3B8C-D3E2-1D3085453434}"/>
          </ac:spMkLst>
        </pc:spChg>
        <pc:spChg chg="add mod">
          <ac:chgData name="Vishnu Mandala" userId="a47e9141ffb04a41" providerId="LiveId" clId="{742260FD-59F0-43DF-9CD4-1B6B3E77B2FB}" dt="2023-05-09T17:15:09.495" v="3676" actId="1076"/>
          <ac:spMkLst>
            <pc:docMk/>
            <pc:sldMk cId="0" sldId="262"/>
            <ac:spMk id="2550" creationId="{2B27B288-A4E7-4780-94BC-7931A8C8B856}"/>
          </ac:spMkLst>
        </pc:spChg>
        <pc:grpChg chg="del">
          <ac:chgData name="Vishnu Mandala" userId="a47e9141ffb04a41" providerId="LiveId" clId="{742260FD-59F0-43DF-9CD4-1B6B3E77B2FB}" dt="2023-05-09T14:25:49.747" v="1066" actId="478"/>
          <ac:grpSpMkLst>
            <pc:docMk/>
            <pc:sldMk cId="0" sldId="262"/>
            <ac:grpSpMk id="2517" creationId="{00000000-0000-0000-0000-000000000000}"/>
          </ac:grpSpMkLst>
        </pc:grpChg>
        <pc:grpChg chg="del">
          <ac:chgData name="Vishnu Mandala" userId="a47e9141ffb04a41" providerId="LiveId" clId="{742260FD-59F0-43DF-9CD4-1B6B3E77B2FB}" dt="2023-05-09T14:25:33.114" v="1061" actId="478"/>
          <ac:grpSpMkLst>
            <pc:docMk/>
            <pc:sldMk cId="0" sldId="262"/>
            <ac:grpSpMk id="2520" creationId="{00000000-0000-0000-0000-000000000000}"/>
          </ac:grpSpMkLst>
        </pc:grpChg>
        <pc:grpChg chg="del">
          <ac:chgData name="Vishnu Mandala" userId="a47e9141ffb04a41" providerId="LiveId" clId="{742260FD-59F0-43DF-9CD4-1B6B3E77B2FB}" dt="2023-05-09T14:25:58.531" v="1070" actId="478"/>
          <ac:grpSpMkLst>
            <pc:docMk/>
            <pc:sldMk cId="0" sldId="262"/>
            <ac:grpSpMk id="2524" creationId="{00000000-0000-0000-0000-000000000000}"/>
          </ac:grpSpMkLst>
        </pc:grpChg>
        <pc:cxnChg chg="add del">
          <ac:chgData name="Vishnu Mandala" userId="a47e9141ffb04a41" providerId="LiveId" clId="{742260FD-59F0-43DF-9CD4-1B6B3E77B2FB}" dt="2023-05-09T14:38:50.724" v="1078" actId="11529"/>
          <ac:cxnSpMkLst>
            <pc:docMk/>
            <pc:sldMk cId="0" sldId="262"/>
            <ac:cxnSpMk id="6" creationId="{0D4DC2C0-8DE0-4165-B7BC-37A644E39CCD}"/>
          </ac:cxnSpMkLst>
        </pc:cxnChg>
        <pc:cxnChg chg="add mod">
          <ac:chgData name="Vishnu Mandala" userId="a47e9141ffb04a41" providerId="LiveId" clId="{742260FD-59F0-43DF-9CD4-1B6B3E77B2FB}" dt="2023-05-09T14:39:21.379" v="1087" actId="1076"/>
          <ac:cxnSpMkLst>
            <pc:docMk/>
            <pc:sldMk cId="0" sldId="262"/>
            <ac:cxnSpMk id="8" creationId="{5BFAB14E-8269-131A-E4B7-6657F95313AB}"/>
          </ac:cxnSpMkLst>
        </pc:cxnChg>
        <pc:cxnChg chg="add mod">
          <ac:chgData name="Vishnu Mandala" userId="a47e9141ffb04a41" providerId="LiveId" clId="{742260FD-59F0-43DF-9CD4-1B6B3E77B2FB}" dt="2023-05-09T14:39:18.282" v="1086" actId="1076"/>
          <ac:cxnSpMkLst>
            <pc:docMk/>
            <pc:sldMk cId="0" sldId="262"/>
            <ac:cxnSpMk id="9" creationId="{C200A192-5D9A-591A-BBD9-55355827A789}"/>
          </ac:cxnSpMkLst>
        </pc:cxnChg>
        <pc:cxnChg chg="add mod">
          <ac:chgData name="Vishnu Mandala" userId="a47e9141ffb04a41" providerId="LiveId" clId="{742260FD-59F0-43DF-9CD4-1B6B3E77B2FB}" dt="2023-05-09T14:39:24.379" v="1088" actId="1076"/>
          <ac:cxnSpMkLst>
            <pc:docMk/>
            <pc:sldMk cId="0" sldId="262"/>
            <ac:cxnSpMk id="11" creationId="{84816BD3-6B29-1F62-0472-648C622DB871}"/>
          </ac:cxnSpMkLst>
        </pc:cxnChg>
        <pc:cxnChg chg="add mod">
          <ac:chgData name="Vishnu Mandala" userId="a47e9141ffb04a41" providerId="LiveId" clId="{742260FD-59F0-43DF-9CD4-1B6B3E77B2FB}" dt="2023-05-09T14:39:33.124" v="1091" actId="14100"/>
          <ac:cxnSpMkLst>
            <pc:docMk/>
            <pc:sldMk cId="0" sldId="262"/>
            <ac:cxnSpMk id="13" creationId="{443ED200-4966-E258-12BC-110BCB909076}"/>
          </ac:cxnSpMkLst>
        </pc:cxnChg>
        <pc:cxnChg chg="add mod">
          <ac:chgData name="Vishnu Mandala" userId="a47e9141ffb04a41" providerId="LiveId" clId="{742260FD-59F0-43DF-9CD4-1B6B3E77B2FB}" dt="2023-05-09T14:39:43.069" v="1095" actId="1076"/>
          <ac:cxnSpMkLst>
            <pc:docMk/>
            <pc:sldMk cId="0" sldId="262"/>
            <ac:cxnSpMk id="15" creationId="{293251BA-8E5F-EB2D-6EC8-3BDAEA82760C}"/>
          </ac:cxnSpMkLst>
        </pc:cxnChg>
        <pc:cxnChg chg="add mod">
          <ac:chgData name="Vishnu Mandala" userId="a47e9141ffb04a41" providerId="LiveId" clId="{742260FD-59F0-43DF-9CD4-1B6B3E77B2FB}" dt="2023-05-09T14:39:53.416" v="1098" actId="1076"/>
          <ac:cxnSpMkLst>
            <pc:docMk/>
            <pc:sldMk cId="0" sldId="262"/>
            <ac:cxnSpMk id="17" creationId="{92ECD679-9BA9-E4DC-FFDC-9DBE64174F04}"/>
          </ac:cxnSpMkLst>
        </pc:cxnChg>
        <pc:cxnChg chg="add mod">
          <ac:chgData name="Vishnu Mandala" userId="a47e9141ffb04a41" providerId="LiveId" clId="{742260FD-59F0-43DF-9CD4-1B6B3E77B2FB}" dt="2023-05-09T14:45:25.364" v="1206" actId="1076"/>
          <ac:cxnSpMkLst>
            <pc:docMk/>
            <pc:sldMk cId="0" sldId="262"/>
            <ac:cxnSpMk id="19" creationId="{BB2F8B30-CAF7-7F64-0ECF-15E3D7F73999}"/>
          </ac:cxnSpMkLst>
        </pc:cxnChg>
        <pc:cxnChg chg="add mod">
          <ac:chgData name="Vishnu Mandala" userId="a47e9141ffb04a41" providerId="LiveId" clId="{742260FD-59F0-43DF-9CD4-1B6B3E77B2FB}" dt="2023-05-09T14:41:42.237" v="1120" actId="1076"/>
          <ac:cxnSpMkLst>
            <pc:docMk/>
            <pc:sldMk cId="0" sldId="262"/>
            <ac:cxnSpMk id="20" creationId="{D87C5875-B124-6A96-82D2-DE406E7C7BB8}"/>
          </ac:cxnSpMkLst>
        </pc:cxnChg>
        <pc:cxnChg chg="add mod">
          <ac:chgData name="Vishnu Mandala" userId="a47e9141ffb04a41" providerId="LiveId" clId="{742260FD-59F0-43DF-9CD4-1B6B3E77B2FB}" dt="2023-05-09T14:41:44.493" v="1121" actId="1076"/>
          <ac:cxnSpMkLst>
            <pc:docMk/>
            <pc:sldMk cId="0" sldId="262"/>
            <ac:cxnSpMk id="21" creationId="{7D90D8F8-5AED-BCA6-D036-CCA11931737F}"/>
          </ac:cxnSpMkLst>
        </pc:cxnChg>
        <pc:cxnChg chg="add mod">
          <ac:chgData name="Vishnu Mandala" userId="a47e9141ffb04a41" providerId="LiveId" clId="{742260FD-59F0-43DF-9CD4-1B6B3E77B2FB}" dt="2023-05-09T14:41:32.717" v="1116" actId="1076"/>
          <ac:cxnSpMkLst>
            <pc:docMk/>
            <pc:sldMk cId="0" sldId="262"/>
            <ac:cxnSpMk id="22" creationId="{25E80428-5EEF-6A38-8EF3-5A2DA1F31458}"/>
          </ac:cxnSpMkLst>
        </pc:cxnChg>
        <pc:cxnChg chg="add mod">
          <ac:chgData name="Vishnu Mandala" userId="a47e9141ffb04a41" providerId="LiveId" clId="{742260FD-59F0-43DF-9CD4-1B6B3E77B2FB}" dt="2023-05-09T14:41:19.709" v="1113" actId="14100"/>
          <ac:cxnSpMkLst>
            <pc:docMk/>
            <pc:sldMk cId="0" sldId="262"/>
            <ac:cxnSpMk id="23" creationId="{ABFE3C0D-EDDB-DD45-1D91-B9CE5B111E25}"/>
          </ac:cxnSpMkLst>
        </pc:cxnChg>
        <pc:cxnChg chg="add mod">
          <ac:chgData name="Vishnu Mandala" userId="a47e9141ffb04a41" providerId="LiveId" clId="{742260FD-59F0-43DF-9CD4-1B6B3E77B2FB}" dt="2023-05-09T14:41:59.115" v="1127" actId="1076"/>
          <ac:cxnSpMkLst>
            <pc:docMk/>
            <pc:sldMk cId="0" sldId="262"/>
            <ac:cxnSpMk id="36" creationId="{72A3B558-29E6-3977-98C4-9C05870705DF}"/>
          </ac:cxnSpMkLst>
        </pc:cxnChg>
        <pc:cxnChg chg="add mod">
          <ac:chgData name="Vishnu Mandala" userId="a47e9141ffb04a41" providerId="LiveId" clId="{742260FD-59F0-43DF-9CD4-1B6B3E77B2FB}" dt="2023-05-09T14:42:48.413" v="1132" actId="208"/>
          <ac:cxnSpMkLst>
            <pc:docMk/>
            <pc:sldMk cId="0" sldId="262"/>
            <ac:cxnSpMk id="39" creationId="{2EECD12D-AB83-470D-B2BE-3F75790BBD3B}"/>
          </ac:cxnSpMkLst>
        </pc:cxnChg>
        <pc:cxnChg chg="add mod">
          <ac:chgData name="Vishnu Mandala" userId="a47e9141ffb04a41" providerId="LiveId" clId="{742260FD-59F0-43DF-9CD4-1B6B3E77B2FB}" dt="2023-05-09T14:42:52.619" v="1134" actId="1076"/>
          <ac:cxnSpMkLst>
            <pc:docMk/>
            <pc:sldMk cId="0" sldId="262"/>
            <ac:cxnSpMk id="40" creationId="{354282AD-E3D8-346A-7E9D-2CF65BCF35AE}"/>
          </ac:cxnSpMkLst>
        </pc:cxnChg>
        <pc:cxnChg chg="add mod">
          <ac:chgData name="Vishnu Mandala" userId="a47e9141ffb04a41" providerId="LiveId" clId="{742260FD-59F0-43DF-9CD4-1B6B3E77B2FB}" dt="2023-05-09T14:42:58.514" v="1137" actId="1076"/>
          <ac:cxnSpMkLst>
            <pc:docMk/>
            <pc:sldMk cId="0" sldId="262"/>
            <ac:cxnSpMk id="41" creationId="{626468CC-ECD7-FA06-404F-F2F8DE661AE1}"/>
          </ac:cxnSpMkLst>
        </pc:cxnChg>
        <pc:cxnChg chg="add mod">
          <ac:chgData name="Vishnu Mandala" userId="a47e9141ffb04a41" providerId="LiveId" clId="{742260FD-59F0-43DF-9CD4-1B6B3E77B2FB}" dt="2023-05-09T14:42:59.548" v="1138"/>
          <ac:cxnSpMkLst>
            <pc:docMk/>
            <pc:sldMk cId="0" sldId="262"/>
            <ac:cxnSpMk id="42" creationId="{A866A7A3-4C63-8C9B-0FBD-49C2A5CBB592}"/>
          </ac:cxnSpMkLst>
        </pc:cxnChg>
        <pc:cxnChg chg="add mod">
          <ac:chgData name="Vishnu Mandala" userId="a47e9141ffb04a41" providerId="LiveId" clId="{742260FD-59F0-43DF-9CD4-1B6B3E77B2FB}" dt="2023-05-09T14:43:08.289" v="1142" actId="1076"/>
          <ac:cxnSpMkLst>
            <pc:docMk/>
            <pc:sldMk cId="0" sldId="262"/>
            <ac:cxnSpMk id="43" creationId="{A44DC709-7C2F-5BE3-8BAA-12A81FD28E88}"/>
          </ac:cxnSpMkLst>
        </pc:cxnChg>
        <pc:cxnChg chg="add mod">
          <ac:chgData name="Vishnu Mandala" userId="a47e9141ffb04a41" providerId="LiveId" clId="{742260FD-59F0-43DF-9CD4-1B6B3E77B2FB}" dt="2023-05-09T14:43:06.104" v="1141" actId="1076"/>
          <ac:cxnSpMkLst>
            <pc:docMk/>
            <pc:sldMk cId="0" sldId="262"/>
            <ac:cxnSpMk id="44" creationId="{19AD1B98-CF03-0559-2D19-F25391903C97}"/>
          </ac:cxnSpMkLst>
        </pc:cxnChg>
        <pc:cxnChg chg="add mod">
          <ac:chgData name="Vishnu Mandala" userId="a47e9141ffb04a41" providerId="LiveId" clId="{742260FD-59F0-43DF-9CD4-1B6B3E77B2FB}" dt="2023-05-09T14:43:12.039" v="1144" actId="1076"/>
          <ac:cxnSpMkLst>
            <pc:docMk/>
            <pc:sldMk cId="0" sldId="262"/>
            <ac:cxnSpMk id="45" creationId="{F76BE407-D01F-730E-06E7-966D0B49EA36}"/>
          </ac:cxnSpMkLst>
        </pc:cxnChg>
        <pc:cxnChg chg="add mod">
          <ac:chgData name="Vishnu Mandala" userId="a47e9141ffb04a41" providerId="LiveId" clId="{742260FD-59F0-43DF-9CD4-1B6B3E77B2FB}" dt="2023-05-09T14:43:16.087" v="1146" actId="1076"/>
          <ac:cxnSpMkLst>
            <pc:docMk/>
            <pc:sldMk cId="0" sldId="262"/>
            <ac:cxnSpMk id="46" creationId="{A68BD323-A31D-F3E4-B26D-EC69EACDD48C}"/>
          </ac:cxnSpMkLst>
        </pc:cxnChg>
        <pc:cxnChg chg="add mod">
          <ac:chgData name="Vishnu Mandala" userId="a47e9141ffb04a41" providerId="LiveId" clId="{742260FD-59F0-43DF-9CD4-1B6B3E77B2FB}" dt="2023-05-09T14:43:19.166" v="1148" actId="1076"/>
          <ac:cxnSpMkLst>
            <pc:docMk/>
            <pc:sldMk cId="0" sldId="262"/>
            <ac:cxnSpMk id="47" creationId="{2C194A84-BF87-90D7-2F7C-942B7859C6DF}"/>
          </ac:cxnSpMkLst>
        </pc:cxnChg>
        <pc:cxnChg chg="add mod">
          <ac:chgData name="Vishnu Mandala" userId="a47e9141ffb04a41" providerId="LiveId" clId="{742260FD-59F0-43DF-9CD4-1B6B3E77B2FB}" dt="2023-05-09T14:43:22.032" v="1150" actId="1076"/>
          <ac:cxnSpMkLst>
            <pc:docMk/>
            <pc:sldMk cId="0" sldId="262"/>
            <ac:cxnSpMk id="48" creationId="{EBD79E26-7E8F-B205-62F4-99186F1C12EE}"/>
          </ac:cxnSpMkLst>
        </pc:cxnChg>
        <pc:cxnChg chg="add mod">
          <ac:chgData name="Vishnu Mandala" userId="a47e9141ffb04a41" providerId="LiveId" clId="{742260FD-59F0-43DF-9CD4-1B6B3E77B2FB}" dt="2023-05-09T14:43:24.817" v="1152" actId="1076"/>
          <ac:cxnSpMkLst>
            <pc:docMk/>
            <pc:sldMk cId="0" sldId="262"/>
            <ac:cxnSpMk id="49" creationId="{34034AFA-A28C-F795-61E5-19985BCBABAF}"/>
          </ac:cxnSpMkLst>
        </pc:cxnChg>
        <pc:cxnChg chg="add mod">
          <ac:chgData name="Vishnu Mandala" userId="a47e9141ffb04a41" providerId="LiveId" clId="{742260FD-59F0-43DF-9CD4-1B6B3E77B2FB}" dt="2023-05-09T14:43:27.058" v="1154" actId="1076"/>
          <ac:cxnSpMkLst>
            <pc:docMk/>
            <pc:sldMk cId="0" sldId="262"/>
            <ac:cxnSpMk id="50" creationId="{C4BCB90B-D8F6-AFD3-AD77-EE713EB75336}"/>
          </ac:cxnSpMkLst>
        </pc:cxnChg>
        <pc:cxnChg chg="add mod">
          <ac:chgData name="Vishnu Mandala" userId="a47e9141ffb04a41" providerId="LiveId" clId="{742260FD-59F0-43DF-9CD4-1B6B3E77B2FB}" dt="2023-05-09T14:43:34.108" v="1158" actId="14100"/>
          <ac:cxnSpMkLst>
            <pc:docMk/>
            <pc:sldMk cId="0" sldId="262"/>
            <ac:cxnSpMk id="51" creationId="{C378503B-9207-71FF-63D9-2B047E5D4795}"/>
          </ac:cxnSpMkLst>
        </pc:cxnChg>
        <pc:cxnChg chg="add mod">
          <ac:chgData name="Vishnu Mandala" userId="a47e9141ffb04a41" providerId="LiveId" clId="{742260FD-59F0-43DF-9CD4-1B6B3E77B2FB}" dt="2023-05-09T14:43:34.904" v="1159"/>
          <ac:cxnSpMkLst>
            <pc:docMk/>
            <pc:sldMk cId="0" sldId="262"/>
            <ac:cxnSpMk id="53" creationId="{5CFC5315-EC2E-03AD-D86B-15446AAD1839}"/>
          </ac:cxnSpMkLst>
        </pc:cxnChg>
        <pc:cxnChg chg="add mod">
          <ac:chgData name="Vishnu Mandala" userId="a47e9141ffb04a41" providerId="LiveId" clId="{742260FD-59F0-43DF-9CD4-1B6B3E77B2FB}" dt="2023-05-09T14:43:42.582" v="1161" actId="1076"/>
          <ac:cxnSpMkLst>
            <pc:docMk/>
            <pc:sldMk cId="0" sldId="262"/>
            <ac:cxnSpMk id="54" creationId="{DDF2BA69-488B-B74D-68A4-C86F137AE4DB}"/>
          </ac:cxnSpMkLst>
        </pc:cxnChg>
        <pc:cxnChg chg="add mod">
          <ac:chgData name="Vishnu Mandala" userId="a47e9141ffb04a41" providerId="LiveId" clId="{742260FD-59F0-43DF-9CD4-1B6B3E77B2FB}" dt="2023-05-09T14:43:56.153" v="1165" actId="1076"/>
          <ac:cxnSpMkLst>
            <pc:docMk/>
            <pc:sldMk cId="0" sldId="262"/>
            <ac:cxnSpMk id="55" creationId="{2F4CA892-59DF-309D-98A3-3895593620BA}"/>
          </ac:cxnSpMkLst>
        </pc:cxnChg>
        <pc:cxnChg chg="add mod">
          <ac:chgData name="Vishnu Mandala" userId="a47e9141ffb04a41" providerId="LiveId" clId="{742260FD-59F0-43DF-9CD4-1B6B3E77B2FB}" dt="2023-05-09T14:44:01.959" v="1168" actId="14100"/>
          <ac:cxnSpMkLst>
            <pc:docMk/>
            <pc:sldMk cId="0" sldId="262"/>
            <ac:cxnSpMk id="57" creationId="{8D6302B1-CCDF-2C11-DB1A-908A2C05238F}"/>
          </ac:cxnSpMkLst>
        </pc:cxnChg>
        <pc:cxnChg chg="add mod">
          <ac:chgData name="Vishnu Mandala" userId="a47e9141ffb04a41" providerId="LiveId" clId="{742260FD-59F0-43DF-9CD4-1B6B3E77B2FB}" dt="2023-05-09T14:44:07.056" v="1171" actId="14100"/>
          <ac:cxnSpMkLst>
            <pc:docMk/>
            <pc:sldMk cId="0" sldId="262"/>
            <ac:cxnSpMk id="59" creationId="{F38F9588-2E80-0257-8489-6B7BB689B306}"/>
          </ac:cxnSpMkLst>
        </pc:cxnChg>
        <pc:cxnChg chg="add mod">
          <ac:chgData name="Vishnu Mandala" userId="a47e9141ffb04a41" providerId="LiveId" clId="{742260FD-59F0-43DF-9CD4-1B6B3E77B2FB}" dt="2023-05-09T14:44:14.857" v="1174" actId="14100"/>
          <ac:cxnSpMkLst>
            <pc:docMk/>
            <pc:sldMk cId="0" sldId="262"/>
            <ac:cxnSpMk id="61" creationId="{92DF6ECC-7B04-1D43-7F4C-14B6EAA9E814}"/>
          </ac:cxnSpMkLst>
        </pc:cxnChg>
        <pc:cxnChg chg="add mod">
          <ac:chgData name="Vishnu Mandala" userId="a47e9141ffb04a41" providerId="LiveId" clId="{742260FD-59F0-43DF-9CD4-1B6B3E77B2FB}" dt="2023-05-09T14:44:18.347" v="1176" actId="1076"/>
          <ac:cxnSpMkLst>
            <pc:docMk/>
            <pc:sldMk cId="0" sldId="262"/>
            <ac:cxnSpMk id="63" creationId="{838F4835-4264-2D77-9546-65C07D1501C7}"/>
          </ac:cxnSpMkLst>
        </pc:cxnChg>
        <pc:cxnChg chg="add mod">
          <ac:chgData name="Vishnu Mandala" userId="a47e9141ffb04a41" providerId="LiveId" clId="{742260FD-59F0-43DF-9CD4-1B6B3E77B2FB}" dt="2023-05-09T14:44:24.700" v="1179" actId="1076"/>
          <ac:cxnSpMkLst>
            <pc:docMk/>
            <pc:sldMk cId="0" sldId="262"/>
            <ac:cxnSpMk id="2496" creationId="{D6E03F13-8270-A2E1-C2F3-558698C87934}"/>
          </ac:cxnSpMkLst>
        </pc:cxnChg>
        <pc:cxnChg chg="add mod">
          <ac:chgData name="Vishnu Mandala" userId="a47e9141ffb04a41" providerId="LiveId" clId="{742260FD-59F0-43DF-9CD4-1B6B3E77B2FB}" dt="2023-05-09T14:44:30.468" v="1182" actId="14100"/>
          <ac:cxnSpMkLst>
            <pc:docMk/>
            <pc:sldMk cId="0" sldId="262"/>
            <ac:cxnSpMk id="2497" creationId="{82D5D291-F124-08BE-8E7F-7679B706C1F7}"/>
          </ac:cxnSpMkLst>
        </pc:cxnChg>
        <pc:cxnChg chg="add mod">
          <ac:chgData name="Vishnu Mandala" userId="a47e9141ffb04a41" providerId="LiveId" clId="{742260FD-59F0-43DF-9CD4-1B6B3E77B2FB}" dt="2023-05-09T14:44:37.817" v="1185" actId="14100"/>
          <ac:cxnSpMkLst>
            <pc:docMk/>
            <pc:sldMk cId="0" sldId="262"/>
            <ac:cxnSpMk id="2499" creationId="{B619295B-A9F3-B2E5-F793-5817D1893A96}"/>
          </ac:cxnSpMkLst>
        </pc:cxnChg>
        <pc:cxnChg chg="add mod">
          <ac:chgData name="Vishnu Mandala" userId="a47e9141ffb04a41" providerId="LiveId" clId="{742260FD-59F0-43DF-9CD4-1B6B3E77B2FB}" dt="2023-05-09T14:44:56.238" v="1187" actId="1076"/>
          <ac:cxnSpMkLst>
            <pc:docMk/>
            <pc:sldMk cId="0" sldId="262"/>
            <ac:cxnSpMk id="2501" creationId="{333FAFC5-9AA8-D854-05E0-5CECC8897A0F}"/>
          </ac:cxnSpMkLst>
        </pc:cxnChg>
        <pc:cxnChg chg="add mod">
          <ac:chgData name="Vishnu Mandala" userId="a47e9141ffb04a41" providerId="LiveId" clId="{742260FD-59F0-43DF-9CD4-1B6B3E77B2FB}" dt="2023-05-09T14:45:03.335" v="1190" actId="14100"/>
          <ac:cxnSpMkLst>
            <pc:docMk/>
            <pc:sldMk cId="0" sldId="262"/>
            <ac:cxnSpMk id="2502" creationId="{B8517093-6168-271A-2397-4483DAB28959}"/>
          </ac:cxnSpMkLst>
        </pc:cxnChg>
        <pc:cxnChg chg="add mod">
          <ac:chgData name="Vishnu Mandala" userId="a47e9141ffb04a41" providerId="LiveId" clId="{742260FD-59F0-43DF-9CD4-1B6B3E77B2FB}" dt="2023-05-09T14:45:10.132" v="1194" actId="1076"/>
          <ac:cxnSpMkLst>
            <pc:docMk/>
            <pc:sldMk cId="0" sldId="262"/>
            <ac:cxnSpMk id="2504" creationId="{61081268-A771-2E60-6D65-3A150033F398}"/>
          </ac:cxnSpMkLst>
        </pc:cxnChg>
        <pc:cxnChg chg="add mod">
          <ac:chgData name="Vishnu Mandala" userId="a47e9141ffb04a41" providerId="LiveId" clId="{742260FD-59F0-43DF-9CD4-1B6B3E77B2FB}" dt="2023-05-09T14:46:00.398" v="1225" actId="14100"/>
          <ac:cxnSpMkLst>
            <pc:docMk/>
            <pc:sldMk cId="0" sldId="262"/>
            <ac:cxnSpMk id="2506" creationId="{E857DF41-D398-48D8-79C5-20D22C34504D}"/>
          </ac:cxnSpMkLst>
        </pc:cxnChg>
        <pc:cxnChg chg="add mod">
          <ac:chgData name="Vishnu Mandala" userId="a47e9141ffb04a41" providerId="LiveId" clId="{742260FD-59F0-43DF-9CD4-1B6B3E77B2FB}" dt="2023-05-09T14:45:19.966" v="1201" actId="14100"/>
          <ac:cxnSpMkLst>
            <pc:docMk/>
            <pc:sldMk cId="0" sldId="262"/>
            <ac:cxnSpMk id="2527" creationId="{E476C360-90AD-D463-105E-99A00D4D90C6}"/>
          </ac:cxnSpMkLst>
        </pc:cxnChg>
        <pc:cxnChg chg="add mod">
          <ac:chgData name="Vishnu Mandala" userId="a47e9141ffb04a41" providerId="LiveId" clId="{742260FD-59F0-43DF-9CD4-1B6B3E77B2FB}" dt="2023-05-09T14:45:27.235" v="1207" actId="1076"/>
          <ac:cxnSpMkLst>
            <pc:docMk/>
            <pc:sldMk cId="0" sldId="262"/>
            <ac:cxnSpMk id="2529" creationId="{07AADA50-CA58-6E7D-30EE-FD982D303016}"/>
          </ac:cxnSpMkLst>
        </pc:cxnChg>
        <pc:cxnChg chg="add mod">
          <ac:chgData name="Vishnu Mandala" userId="a47e9141ffb04a41" providerId="LiveId" clId="{742260FD-59F0-43DF-9CD4-1B6B3E77B2FB}" dt="2023-05-09T14:45:29.936" v="1209" actId="1076"/>
          <ac:cxnSpMkLst>
            <pc:docMk/>
            <pc:sldMk cId="0" sldId="262"/>
            <ac:cxnSpMk id="2531" creationId="{7E4AE321-230D-FB25-492F-590A45AC3598}"/>
          </ac:cxnSpMkLst>
        </pc:cxnChg>
        <pc:cxnChg chg="add mod">
          <ac:chgData name="Vishnu Mandala" userId="a47e9141ffb04a41" providerId="LiveId" clId="{742260FD-59F0-43DF-9CD4-1B6B3E77B2FB}" dt="2023-05-09T14:45:32.991" v="1211" actId="1076"/>
          <ac:cxnSpMkLst>
            <pc:docMk/>
            <pc:sldMk cId="0" sldId="262"/>
            <ac:cxnSpMk id="2532" creationId="{44716A0B-A720-0B9C-EC4C-3F10A28A97EB}"/>
          </ac:cxnSpMkLst>
        </pc:cxnChg>
        <pc:cxnChg chg="add mod">
          <ac:chgData name="Vishnu Mandala" userId="a47e9141ffb04a41" providerId="LiveId" clId="{742260FD-59F0-43DF-9CD4-1B6B3E77B2FB}" dt="2023-05-09T14:45:38.574" v="1214" actId="14100"/>
          <ac:cxnSpMkLst>
            <pc:docMk/>
            <pc:sldMk cId="0" sldId="262"/>
            <ac:cxnSpMk id="2533" creationId="{9F714B2F-A6D9-011D-455A-95022C63E4CC}"/>
          </ac:cxnSpMkLst>
        </pc:cxnChg>
        <pc:cxnChg chg="add mod">
          <ac:chgData name="Vishnu Mandala" userId="a47e9141ffb04a41" providerId="LiveId" clId="{742260FD-59F0-43DF-9CD4-1B6B3E77B2FB}" dt="2023-05-09T14:45:48.330" v="1218" actId="1076"/>
          <ac:cxnSpMkLst>
            <pc:docMk/>
            <pc:sldMk cId="0" sldId="262"/>
            <ac:cxnSpMk id="2535" creationId="{44494FEC-41CF-DF83-0E00-FD2914757AB0}"/>
          </ac:cxnSpMkLst>
        </pc:cxnChg>
        <pc:cxnChg chg="add mod">
          <ac:chgData name="Vishnu Mandala" userId="a47e9141ffb04a41" providerId="LiveId" clId="{742260FD-59F0-43DF-9CD4-1B6B3E77B2FB}" dt="2023-05-09T14:45:51.579" v="1220" actId="1076"/>
          <ac:cxnSpMkLst>
            <pc:docMk/>
            <pc:sldMk cId="0" sldId="262"/>
            <ac:cxnSpMk id="2537" creationId="{28A4B2CB-E617-D4D9-C8BE-7774B2837219}"/>
          </ac:cxnSpMkLst>
        </pc:cxnChg>
        <pc:cxnChg chg="add mod">
          <ac:chgData name="Vishnu Mandala" userId="a47e9141ffb04a41" providerId="LiveId" clId="{742260FD-59F0-43DF-9CD4-1B6B3E77B2FB}" dt="2023-05-09T14:45:55.140" v="1223" actId="1076"/>
          <ac:cxnSpMkLst>
            <pc:docMk/>
            <pc:sldMk cId="0" sldId="262"/>
            <ac:cxnSpMk id="2538" creationId="{F26C3E72-6665-B37A-00EF-E98CED301738}"/>
          </ac:cxnSpMkLst>
        </pc:cxnChg>
        <pc:cxnChg chg="add mod">
          <ac:chgData name="Vishnu Mandala" userId="a47e9141ffb04a41" providerId="LiveId" clId="{742260FD-59F0-43DF-9CD4-1B6B3E77B2FB}" dt="2023-05-09T14:47:18.537" v="1237" actId="1076"/>
          <ac:cxnSpMkLst>
            <pc:docMk/>
            <pc:sldMk cId="0" sldId="262"/>
            <ac:cxnSpMk id="2542" creationId="{A29465B8-E09A-64A7-C752-0CECC83BAB81}"/>
          </ac:cxnSpMkLst>
        </pc:cxnChg>
        <pc:cxnChg chg="add mod">
          <ac:chgData name="Vishnu Mandala" userId="a47e9141ffb04a41" providerId="LiveId" clId="{742260FD-59F0-43DF-9CD4-1B6B3E77B2FB}" dt="2023-05-09T14:47:18.537" v="1237" actId="1076"/>
          <ac:cxnSpMkLst>
            <pc:docMk/>
            <pc:sldMk cId="0" sldId="262"/>
            <ac:cxnSpMk id="2543" creationId="{703AD932-E2C7-A6A4-8B06-23E5841DFBDB}"/>
          </ac:cxnSpMkLst>
        </pc:cxnChg>
        <pc:cxnChg chg="add mod">
          <ac:chgData name="Vishnu Mandala" userId="a47e9141ffb04a41" providerId="LiveId" clId="{742260FD-59F0-43DF-9CD4-1B6B3E77B2FB}" dt="2023-05-09T14:47:18.537" v="1237" actId="1076"/>
          <ac:cxnSpMkLst>
            <pc:docMk/>
            <pc:sldMk cId="0" sldId="262"/>
            <ac:cxnSpMk id="2544" creationId="{D9149FB4-3DB9-1914-2196-75B657B5A066}"/>
          </ac:cxnSpMkLst>
        </pc:cxnChg>
        <pc:cxnChg chg="add mod">
          <ac:chgData name="Vishnu Mandala" userId="a47e9141ffb04a41" providerId="LiveId" clId="{742260FD-59F0-43DF-9CD4-1B6B3E77B2FB}" dt="2023-05-09T14:47:18.537" v="1237" actId="1076"/>
          <ac:cxnSpMkLst>
            <pc:docMk/>
            <pc:sldMk cId="0" sldId="262"/>
            <ac:cxnSpMk id="2545" creationId="{999C7BFC-E53E-C28C-2787-8D63CBF1C5A1}"/>
          </ac:cxnSpMkLst>
        </pc:cxnChg>
        <pc:cxnChg chg="add mod">
          <ac:chgData name="Vishnu Mandala" userId="a47e9141ffb04a41" providerId="LiveId" clId="{742260FD-59F0-43DF-9CD4-1B6B3E77B2FB}" dt="2023-05-09T14:47:18.537" v="1237" actId="1076"/>
          <ac:cxnSpMkLst>
            <pc:docMk/>
            <pc:sldMk cId="0" sldId="262"/>
            <ac:cxnSpMk id="2546" creationId="{E457EF91-3BEC-3810-1F30-1963B55BD6A5}"/>
          </ac:cxnSpMkLst>
        </pc:cxnChg>
        <pc:cxnChg chg="add mod">
          <ac:chgData name="Vishnu Mandala" userId="a47e9141ffb04a41" providerId="LiveId" clId="{742260FD-59F0-43DF-9CD4-1B6B3E77B2FB}" dt="2023-05-09T14:47:27.598" v="1239" actId="1076"/>
          <ac:cxnSpMkLst>
            <pc:docMk/>
            <pc:sldMk cId="0" sldId="262"/>
            <ac:cxnSpMk id="2547" creationId="{7F7433A2-2BD7-01B3-9DE6-F3FCF58B3673}"/>
          </ac:cxnSpMkLst>
        </pc:cxnChg>
        <pc:cxnChg chg="add mod">
          <ac:chgData name="Vishnu Mandala" userId="a47e9141ffb04a41" providerId="LiveId" clId="{742260FD-59F0-43DF-9CD4-1B6B3E77B2FB}" dt="2023-05-09T14:47:27.598" v="1239" actId="1076"/>
          <ac:cxnSpMkLst>
            <pc:docMk/>
            <pc:sldMk cId="0" sldId="262"/>
            <ac:cxnSpMk id="2548" creationId="{6BA763A2-FCC7-8BEB-567B-896C956B2ABB}"/>
          </ac:cxnSpMkLst>
        </pc:cxnChg>
        <pc:cxnChg chg="add mod">
          <ac:chgData name="Vishnu Mandala" userId="a47e9141ffb04a41" providerId="LiveId" clId="{742260FD-59F0-43DF-9CD4-1B6B3E77B2FB}" dt="2023-05-09T14:47:35.682" v="1241" actId="1076"/>
          <ac:cxnSpMkLst>
            <pc:docMk/>
            <pc:sldMk cId="0" sldId="262"/>
            <ac:cxnSpMk id="2549" creationId="{BD480B86-2F79-F019-E199-9EF768B3F0FA}"/>
          </ac:cxnSpMkLst>
        </pc:cxnChg>
      </pc:sldChg>
      <pc:sldChg chg="addSp delSp modSp mod modTransition modAnim">
        <pc:chgData name="Vishnu Mandala" userId="a47e9141ffb04a41" providerId="LiveId" clId="{742260FD-59F0-43DF-9CD4-1B6B3E77B2FB}" dt="2023-05-09T17:31:37.958" v="3802"/>
        <pc:sldMkLst>
          <pc:docMk/>
          <pc:sldMk cId="0" sldId="263"/>
        </pc:sldMkLst>
        <pc:spChg chg="add del mod">
          <ac:chgData name="Vishnu Mandala" userId="a47e9141ffb04a41" providerId="LiveId" clId="{742260FD-59F0-43DF-9CD4-1B6B3E77B2FB}" dt="2023-05-09T16:45:41.396" v="3417" actId="478"/>
          <ac:spMkLst>
            <pc:docMk/>
            <pc:sldMk cId="0" sldId="263"/>
            <ac:spMk id="3" creationId="{51754A75-26BE-A03A-7374-159FC86C20DC}"/>
          </ac:spMkLst>
        </pc:spChg>
        <pc:spChg chg="add del mod">
          <ac:chgData name="Vishnu Mandala" userId="a47e9141ffb04a41" providerId="LiveId" clId="{742260FD-59F0-43DF-9CD4-1B6B3E77B2FB}" dt="2023-05-09T16:45:44.211" v="3418" actId="478"/>
          <ac:spMkLst>
            <pc:docMk/>
            <pc:sldMk cId="0" sldId="263"/>
            <ac:spMk id="5" creationId="{C7A44398-8E99-08D6-E809-4957C2284098}"/>
          </ac:spMkLst>
        </pc:spChg>
        <pc:spChg chg="mod">
          <ac:chgData name="Vishnu Mandala" userId="a47e9141ffb04a41" providerId="LiveId" clId="{742260FD-59F0-43DF-9CD4-1B6B3E77B2FB}" dt="2023-05-09T16:46:22.764" v="3427" actId="20577"/>
          <ac:spMkLst>
            <pc:docMk/>
            <pc:sldMk cId="0" sldId="263"/>
            <ac:spMk id="2531" creationId="{00000000-0000-0000-0000-000000000000}"/>
          </ac:spMkLst>
        </pc:spChg>
        <pc:spChg chg="mod">
          <ac:chgData name="Vishnu Mandala" userId="a47e9141ffb04a41" providerId="LiveId" clId="{742260FD-59F0-43DF-9CD4-1B6B3E77B2FB}" dt="2023-05-09T17:29:52.619" v="3784" actId="1076"/>
          <ac:spMkLst>
            <pc:docMk/>
            <pc:sldMk cId="0" sldId="263"/>
            <ac:spMk id="2532" creationId="{00000000-0000-0000-0000-000000000000}"/>
          </ac:spMkLst>
        </pc:spChg>
        <pc:spChg chg="mod">
          <ac:chgData name="Vishnu Mandala" userId="a47e9141ffb04a41" providerId="LiveId" clId="{742260FD-59F0-43DF-9CD4-1B6B3E77B2FB}" dt="2023-05-09T16:44:30.481" v="3349" actId="2711"/>
          <ac:spMkLst>
            <pc:docMk/>
            <pc:sldMk cId="0" sldId="263"/>
            <ac:spMk id="2533" creationId="{00000000-0000-0000-0000-000000000000}"/>
          </ac:spMkLst>
        </pc:spChg>
        <pc:spChg chg="mod">
          <ac:chgData name="Vishnu Mandala" userId="a47e9141ffb04a41" providerId="LiveId" clId="{742260FD-59F0-43DF-9CD4-1B6B3E77B2FB}" dt="2023-05-09T16:43:48.067" v="3323" actId="20577"/>
          <ac:spMkLst>
            <pc:docMk/>
            <pc:sldMk cId="0" sldId="263"/>
            <ac:spMk id="2534" creationId="{00000000-0000-0000-0000-000000000000}"/>
          </ac:spMkLst>
        </pc:spChg>
        <pc:spChg chg="mod">
          <ac:chgData name="Vishnu Mandala" userId="a47e9141ffb04a41" providerId="LiveId" clId="{742260FD-59F0-43DF-9CD4-1B6B3E77B2FB}" dt="2023-05-09T16:45:27.983" v="3404" actId="20577"/>
          <ac:spMkLst>
            <pc:docMk/>
            <pc:sldMk cId="0" sldId="263"/>
            <ac:spMk id="2536" creationId="{00000000-0000-0000-0000-000000000000}"/>
          </ac:spMkLst>
        </pc:spChg>
        <pc:spChg chg="del">
          <ac:chgData name="Vishnu Mandala" userId="a47e9141ffb04a41" providerId="LiveId" clId="{742260FD-59F0-43DF-9CD4-1B6B3E77B2FB}" dt="2023-05-09T16:45:33.092" v="3405" actId="478"/>
          <ac:spMkLst>
            <pc:docMk/>
            <pc:sldMk cId="0" sldId="263"/>
            <ac:spMk id="2537" creationId="{00000000-0000-0000-0000-000000000000}"/>
          </ac:spMkLst>
        </pc:spChg>
        <pc:spChg chg="mod">
          <ac:chgData name="Vishnu Mandala" userId="a47e9141ffb04a41" providerId="LiveId" clId="{742260FD-59F0-43DF-9CD4-1B6B3E77B2FB}" dt="2023-05-09T16:45:16.096" v="3372" actId="404"/>
          <ac:spMkLst>
            <pc:docMk/>
            <pc:sldMk cId="0" sldId="263"/>
            <ac:spMk id="2538" creationId="{00000000-0000-0000-0000-000000000000}"/>
          </ac:spMkLst>
        </pc:spChg>
        <pc:spChg chg="del mod">
          <ac:chgData name="Vishnu Mandala" userId="a47e9141ffb04a41" providerId="LiveId" clId="{742260FD-59F0-43DF-9CD4-1B6B3E77B2FB}" dt="2023-05-09T16:45:39.421" v="3416" actId="478"/>
          <ac:spMkLst>
            <pc:docMk/>
            <pc:sldMk cId="0" sldId="263"/>
            <ac:spMk id="2539" creationId="{00000000-0000-0000-0000-000000000000}"/>
          </ac:spMkLst>
        </pc:spChg>
        <pc:spChg chg="mod">
          <ac:chgData name="Vishnu Mandala" userId="a47e9141ffb04a41" providerId="LiveId" clId="{742260FD-59F0-43DF-9CD4-1B6B3E77B2FB}" dt="2023-05-09T16:44:56.450" v="3367" actId="20577"/>
          <ac:spMkLst>
            <pc:docMk/>
            <pc:sldMk cId="0" sldId="263"/>
            <ac:spMk id="2540" creationId="{00000000-0000-0000-0000-000000000000}"/>
          </ac:spMkLst>
        </pc:spChg>
      </pc:sldChg>
      <pc:sldChg chg="del">
        <pc:chgData name="Vishnu Mandala" userId="a47e9141ffb04a41" providerId="LiveId" clId="{742260FD-59F0-43DF-9CD4-1B6B3E77B2FB}" dt="2023-05-09T16:46:43.666" v="3428" actId="47"/>
        <pc:sldMkLst>
          <pc:docMk/>
          <pc:sldMk cId="0" sldId="264"/>
        </pc:sldMkLst>
      </pc:sldChg>
      <pc:sldChg chg="del">
        <pc:chgData name="Vishnu Mandala" userId="a47e9141ffb04a41" providerId="LiveId" clId="{742260FD-59F0-43DF-9CD4-1B6B3E77B2FB}" dt="2023-05-09T16:48:02.527" v="3441" actId="47"/>
        <pc:sldMkLst>
          <pc:docMk/>
          <pc:sldMk cId="0" sldId="265"/>
        </pc:sldMkLst>
      </pc:sldChg>
      <pc:sldChg chg="del">
        <pc:chgData name="Vishnu Mandala" userId="a47e9141ffb04a41" providerId="LiveId" clId="{742260FD-59F0-43DF-9CD4-1B6B3E77B2FB}" dt="2023-05-09T16:47:23.630" v="3440" actId="47"/>
        <pc:sldMkLst>
          <pc:docMk/>
          <pc:sldMk cId="0" sldId="266"/>
        </pc:sldMkLst>
      </pc:sldChg>
      <pc:sldChg chg="del">
        <pc:chgData name="Vishnu Mandala" userId="a47e9141ffb04a41" providerId="LiveId" clId="{742260FD-59F0-43DF-9CD4-1B6B3E77B2FB}" dt="2023-05-09T16:47:18.178" v="3439" actId="47"/>
        <pc:sldMkLst>
          <pc:docMk/>
          <pc:sldMk cId="0" sldId="267"/>
        </pc:sldMkLst>
      </pc:sldChg>
      <pc:sldChg chg="del">
        <pc:chgData name="Vishnu Mandala" userId="a47e9141ffb04a41" providerId="LiveId" clId="{742260FD-59F0-43DF-9CD4-1B6B3E77B2FB}" dt="2023-05-09T16:46:57.222" v="3429" actId="47"/>
        <pc:sldMkLst>
          <pc:docMk/>
          <pc:sldMk cId="0" sldId="268"/>
        </pc:sldMkLst>
      </pc:sldChg>
      <pc:sldChg chg="modSp del mod">
        <pc:chgData name="Vishnu Mandala" userId="a47e9141ffb04a41" providerId="LiveId" clId="{742260FD-59F0-43DF-9CD4-1B6B3E77B2FB}" dt="2023-05-09T16:47:05.007" v="3430" actId="47"/>
        <pc:sldMkLst>
          <pc:docMk/>
          <pc:sldMk cId="0" sldId="269"/>
        </pc:sldMkLst>
        <pc:picChg chg="mod">
          <ac:chgData name="Vishnu Mandala" userId="a47e9141ffb04a41" providerId="LiveId" clId="{742260FD-59F0-43DF-9CD4-1B6B3E77B2FB}" dt="2023-05-09T15:40:22.661" v="2253" actId="1076"/>
          <ac:picMkLst>
            <pc:docMk/>
            <pc:sldMk cId="0" sldId="269"/>
            <ac:picMk id="2638" creationId="{00000000-0000-0000-0000-000000000000}"/>
          </ac:picMkLst>
        </pc:picChg>
      </pc:sldChg>
      <pc:sldChg chg="del">
        <pc:chgData name="Vishnu Mandala" userId="a47e9141ffb04a41" providerId="LiveId" clId="{742260FD-59F0-43DF-9CD4-1B6B3E77B2FB}" dt="2023-05-09T16:47:05.739" v="3431" actId="47"/>
        <pc:sldMkLst>
          <pc:docMk/>
          <pc:sldMk cId="0" sldId="270"/>
        </pc:sldMkLst>
      </pc:sldChg>
      <pc:sldChg chg="del">
        <pc:chgData name="Vishnu Mandala" userId="a47e9141ffb04a41" providerId="LiveId" clId="{742260FD-59F0-43DF-9CD4-1B6B3E77B2FB}" dt="2023-05-09T16:47:06.381" v="3432" actId="47"/>
        <pc:sldMkLst>
          <pc:docMk/>
          <pc:sldMk cId="0" sldId="271"/>
        </pc:sldMkLst>
      </pc:sldChg>
      <pc:sldChg chg="del">
        <pc:chgData name="Vishnu Mandala" userId="a47e9141ffb04a41" providerId="LiveId" clId="{742260FD-59F0-43DF-9CD4-1B6B3E77B2FB}" dt="2023-05-09T16:47:07.341" v="3433" actId="47"/>
        <pc:sldMkLst>
          <pc:docMk/>
          <pc:sldMk cId="0" sldId="272"/>
        </pc:sldMkLst>
      </pc:sldChg>
      <pc:sldChg chg="del">
        <pc:chgData name="Vishnu Mandala" userId="a47e9141ffb04a41" providerId="LiveId" clId="{742260FD-59F0-43DF-9CD4-1B6B3E77B2FB}" dt="2023-05-09T16:47:07.906" v="3434" actId="47"/>
        <pc:sldMkLst>
          <pc:docMk/>
          <pc:sldMk cId="0" sldId="273"/>
        </pc:sldMkLst>
      </pc:sldChg>
      <pc:sldChg chg="del">
        <pc:chgData name="Vishnu Mandala" userId="a47e9141ffb04a41" providerId="LiveId" clId="{742260FD-59F0-43DF-9CD4-1B6B3E77B2FB}" dt="2023-05-09T16:47:08.507" v="3435" actId="47"/>
        <pc:sldMkLst>
          <pc:docMk/>
          <pc:sldMk cId="0" sldId="274"/>
        </pc:sldMkLst>
      </pc:sldChg>
      <pc:sldChg chg="delSp modSp add del mod">
        <pc:chgData name="Vishnu Mandala" userId="a47e9141ffb04a41" providerId="LiveId" clId="{742260FD-59F0-43DF-9CD4-1B6B3E77B2FB}" dt="2023-05-09T16:48:21.319" v="3445" actId="47"/>
        <pc:sldMkLst>
          <pc:docMk/>
          <pc:sldMk cId="0" sldId="275"/>
        </pc:sldMkLst>
        <pc:spChg chg="mod">
          <ac:chgData name="Vishnu Mandala" userId="a47e9141ffb04a41" providerId="LiveId" clId="{742260FD-59F0-43DF-9CD4-1B6B3E77B2FB}" dt="2023-05-09T16:48:08.809" v="3442" actId="20577"/>
          <ac:spMkLst>
            <pc:docMk/>
            <pc:sldMk cId="0" sldId="275"/>
            <ac:spMk id="2845" creationId="{00000000-0000-0000-0000-000000000000}"/>
          </ac:spMkLst>
        </pc:spChg>
        <pc:grpChg chg="del">
          <ac:chgData name="Vishnu Mandala" userId="a47e9141ffb04a41" providerId="LiveId" clId="{742260FD-59F0-43DF-9CD4-1B6B3E77B2FB}" dt="2023-05-09T16:48:18.591" v="3444" actId="478"/>
          <ac:grpSpMkLst>
            <pc:docMk/>
            <pc:sldMk cId="0" sldId="275"/>
            <ac:grpSpMk id="2776" creationId="{00000000-0000-0000-0000-000000000000}"/>
          </ac:grpSpMkLst>
        </pc:grpChg>
        <pc:grpChg chg="del">
          <ac:chgData name="Vishnu Mandala" userId="a47e9141ffb04a41" providerId="LiveId" clId="{742260FD-59F0-43DF-9CD4-1B6B3E77B2FB}" dt="2023-05-09T16:48:14.883" v="3443" actId="478"/>
          <ac:grpSpMkLst>
            <pc:docMk/>
            <pc:sldMk cId="0" sldId="275"/>
            <ac:grpSpMk id="2781" creationId="{00000000-0000-0000-0000-000000000000}"/>
          </ac:grpSpMkLst>
        </pc:grpChg>
      </pc:sldChg>
      <pc:sldChg chg="del">
        <pc:chgData name="Vishnu Mandala" userId="a47e9141ffb04a41" providerId="LiveId" clId="{742260FD-59F0-43DF-9CD4-1B6B3E77B2FB}" dt="2023-05-09T16:47:16.080" v="3438" actId="47"/>
        <pc:sldMkLst>
          <pc:docMk/>
          <pc:sldMk cId="0" sldId="276"/>
        </pc:sldMkLst>
      </pc:sldChg>
      <pc:sldChg chg="modSp mod ord modTransition">
        <pc:chgData name="Vishnu Mandala" userId="a47e9141ffb04a41" providerId="LiveId" clId="{742260FD-59F0-43DF-9CD4-1B6B3E77B2FB}" dt="2023-05-09T16:53:15.098" v="3559"/>
        <pc:sldMkLst>
          <pc:docMk/>
          <pc:sldMk cId="0" sldId="277"/>
        </pc:sldMkLst>
        <pc:spChg chg="mod">
          <ac:chgData name="Vishnu Mandala" userId="a47e9141ffb04a41" providerId="LiveId" clId="{742260FD-59F0-43DF-9CD4-1B6B3E77B2FB}" dt="2023-05-09T16:49:16.072" v="3485" actId="20577"/>
          <ac:spMkLst>
            <pc:docMk/>
            <pc:sldMk cId="0" sldId="277"/>
            <ac:spMk id="2958" creationId="{00000000-0000-0000-0000-000000000000}"/>
          </ac:spMkLst>
        </pc:spChg>
        <pc:spChg chg="mod">
          <ac:chgData name="Vishnu Mandala" userId="a47e9141ffb04a41" providerId="LiveId" clId="{742260FD-59F0-43DF-9CD4-1B6B3E77B2FB}" dt="2023-05-09T16:50:45.162" v="3512" actId="20577"/>
          <ac:spMkLst>
            <pc:docMk/>
            <pc:sldMk cId="0" sldId="277"/>
            <ac:spMk id="2960" creationId="{00000000-0000-0000-0000-000000000000}"/>
          </ac:spMkLst>
        </pc:spChg>
      </pc:sldChg>
      <pc:sldChg chg="del ord modNotes">
        <pc:chgData name="Vishnu Mandala" userId="a47e9141ffb04a41" providerId="LiveId" clId="{742260FD-59F0-43DF-9CD4-1B6B3E77B2FB}" dt="2023-05-09T16:51:07.328" v="3515" actId="47"/>
        <pc:sldMkLst>
          <pc:docMk/>
          <pc:sldMk cId="0" sldId="278"/>
        </pc:sldMkLst>
      </pc:sldChg>
      <pc:sldChg chg="del">
        <pc:chgData name="Vishnu Mandala" userId="a47e9141ffb04a41" providerId="LiveId" clId="{742260FD-59F0-43DF-9CD4-1B6B3E77B2FB}" dt="2023-05-09T16:51:08.681" v="3516" actId="47"/>
        <pc:sldMkLst>
          <pc:docMk/>
          <pc:sldMk cId="0" sldId="279"/>
        </pc:sldMkLst>
      </pc:sldChg>
      <pc:sldChg chg="del">
        <pc:chgData name="Vishnu Mandala" userId="a47e9141ffb04a41" providerId="LiveId" clId="{742260FD-59F0-43DF-9CD4-1B6B3E77B2FB}" dt="2023-05-09T16:51:10.209" v="3517" actId="47"/>
        <pc:sldMkLst>
          <pc:docMk/>
          <pc:sldMk cId="0" sldId="280"/>
        </pc:sldMkLst>
      </pc:sldChg>
      <pc:sldChg chg="del">
        <pc:chgData name="Vishnu Mandala" userId="a47e9141ffb04a41" providerId="LiveId" clId="{742260FD-59F0-43DF-9CD4-1B6B3E77B2FB}" dt="2023-05-09T16:51:10.799" v="3518" actId="47"/>
        <pc:sldMkLst>
          <pc:docMk/>
          <pc:sldMk cId="0" sldId="281"/>
        </pc:sldMkLst>
      </pc:sldChg>
      <pc:sldChg chg="del">
        <pc:chgData name="Vishnu Mandala" userId="a47e9141ffb04a41" providerId="LiveId" clId="{742260FD-59F0-43DF-9CD4-1B6B3E77B2FB}" dt="2023-05-09T16:51:11.355" v="3519" actId="47"/>
        <pc:sldMkLst>
          <pc:docMk/>
          <pc:sldMk cId="0" sldId="282"/>
        </pc:sldMkLst>
      </pc:sldChg>
      <pc:sldChg chg="del">
        <pc:chgData name="Vishnu Mandala" userId="a47e9141ffb04a41" providerId="LiveId" clId="{742260FD-59F0-43DF-9CD4-1B6B3E77B2FB}" dt="2023-05-09T16:51:11.847" v="3520" actId="47"/>
        <pc:sldMkLst>
          <pc:docMk/>
          <pc:sldMk cId="0" sldId="283"/>
        </pc:sldMkLst>
      </pc:sldChg>
      <pc:sldChg chg="del">
        <pc:chgData name="Vishnu Mandala" userId="a47e9141ffb04a41" providerId="LiveId" clId="{742260FD-59F0-43DF-9CD4-1B6B3E77B2FB}" dt="2023-05-09T16:51:12.203" v="3521" actId="47"/>
        <pc:sldMkLst>
          <pc:docMk/>
          <pc:sldMk cId="0" sldId="284"/>
        </pc:sldMkLst>
      </pc:sldChg>
      <pc:sldChg chg="del">
        <pc:chgData name="Vishnu Mandala" userId="a47e9141ffb04a41" providerId="LiveId" clId="{742260FD-59F0-43DF-9CD4-1B6B3E77B2FB}" dt="2023-05-09T16:51:12.629" v="3522" actId="47"/>
        <pc:sldMkLst>
          <pc:docMk/>
          <pc:sldMk cId="0" sldId="285"/>
        </pc:sldMkLst>
      </pc:sldChg>
      <pc:sldChg chg="del">
        <pc:chgData name="Vishnu Mandala" userId="a47e9141ffb04a41" providerId="LiveId" clId="{742260FD-59F0-43DF-9CD4-1B6B3E77B2FB}" dt="2023-05-09T16:51:13.024" v="3523" actId="47"/>
        <pc:sldMkLst>
          <pc:docMk/>
          <pc:sldMk cId="0" sldId="286"/>
        </pc:sldMkLst>
      </pc:sldChg>
      <pc:sldChg chg="del">
        <pc:chgData name="Vishnu Mandala" userId="a47e9141ffb04a41" providerId="LiveId" clId="{742260FD-59F0-43DF-9CD4-1B6B3E77B2FB}" dt="2023-05-09T16:51:13.424" v="3524" actId="47"/>
        <pc:sldMkLst>
          <pc:docMk/>
          <pc:sldMk cId="0" sldId="287"/>
        </pc:sldMkLst>
      </pc:sldChg>
      <pc:sldChg chg="del">
        <pc:chgData name="Vishnu Mandala" userId="a47e9141ffb04a41" providerId="LiveId" clId="{742260FD-59F0-43DF-9CD4-1B6B3E77B2FB}" dt="2023-05-09T16:51:13.834" v="3525" actId="47"/>
        <pc:sldMkLst>
          <pc:docMk/>
          <pc:sldMk cId="0" sldId="288"/>
        </pc:sldMkLst>
      </pc:sldChg>
      <pc:sldChg chg="del">
        <pc:chgData name="Vishnu Mandala" userId="a47e9141ffb04a41" providerId="LiveId" clId="{742260FD-59F0-43DF-9CD4-1B6B3E77B2FB}" dt="2023-05-09T16:51:14.264" v="3526" actId="47"/>
        <pc:sldMkLst>
          <pc:docMk/>
          <pc:sldMk cId="0" sldId="289"/>
        </pc:sldMkLst>
      </pc:sldChg>
      <pc:sldChg chg="del">
        <pc:chgData name="Vishnu Mandala" userId="a47e9141ffb04a41" providerId="LiveId" clId="{742260FD-59F0-43DF-9CD4-1B6B3E77B2FB}" dt="2023-05-09T16:51:14.671" v="3527" actId="47"/>
        <pc:sldMkLst>
          <pc:docMk/>
          <pc:sldMk cId="0" sldId="290"/>
        </pc:sldMkLst>
      </pc:sldChg>
      <pc:sldChg chg="del">
        <pc:chgData name="Vishnu Mandala" userId="a47e9141ffb04a41" providerId="LiveId" clId="{742260FD-59F0-43DF-9CD4-1B6B3E77B2FB}" dt="2023-05-09T16:51:15.093" v="3528" actId="47"/>
        <pc:sldMkLst>
          <pc:docMk/>
          <pc:sldMk cId="0" sldId="291"/>
        </pc:sldMkLst>
      </pc:sldChg>
      <pc:sldChg chg="del">
        <pc:chgData name="Vishnu Mandala" userId="a47e9141ffb04a41" providerId="LiveId" clId="{742260FD-59F0-43DF-9CD4-1B6B3E77B2FB}" dt="2023-05-09T16:51:15.489" v="3529" actId="47"/>
        <pc:sldMkLst>
          <pc:docMk/>
          <pc:sldMk cId="0" sldId="292"/>
        </pc:sldMkLst>
      </pc:sldChg>
      <pc:sldChg chg="del">
        <pc:chgData name="Vishnu Mandala" userId="a47e9141ffb04a41" providerId="LiveId" clId="{742260FD-59F0-43DF-9CD4-1B6B3E77B2FB}" dt="2023-05-09T16:51:15.909" v="3530" actId="47"/>
        <pc:sldMkLst>
          <pc:docMk/>
          <pc:sldMk cId="0" sldId="293"/>
        </pc:sldMkLst>
      </pc:sldChg>
      <pc:sldChg chg="del">
        <pc:chgData name="Vishnu Mandala" userId="a47e9141ffb04a41" providerId="LiveId" clId="{742260FD-59F0-43DF-9CD4-1B6B3E77B2FB}" dt="2023-05-09T16:51:16.645" v="3531" actId="47"/>
        <pc:sldMkLst>
          <pc:docMk/>
          <pc:sldMk cId="0" sldId="294"/>
        </pc:sldMkLst>
      </pc:sldChg>
      <pc:sldChg chg="del">
        <pc:chgData name="Vishnu Mandala" userId="a47e9141ffb04a41" providerId="LiveId" clId="{742260FD-59F0-43DF-9CD4-1B6B3E77B2FB}" dt="2023-05-09T16:51:17.197" v="3532" actId="47"/>
        <pc:sldMkLst>
          <pc:docMk/>
          <pc:sldMk cId="0" sldId="295"/>
        </pc:sldMkLst>
      </pc:sldChg>
      <pc:sldChg chg="addSp delSp modSp new del mod modClrScheme chgLayout">
        <pc:chgData name="Vishnu Mandala" userId="a47e9141ffb04a41" providerId="LiveId" clId="{742260FD-59F0-43DF-9CD4-1B6B3E77B2FB}" dt="2023-05-09T14:25:14.770" v="1024" actId="680"/>
        <pc:sldMkLst>
          <pc:docMk/>
          <pc:sldMk cId="559072322" sldId="296"/>
        </pc:sldMkLst>
        <pc:spChg chg="add del mod ord">
          <ac:chgData name="Vishnu Mandala" userId="a47e9141ffb04a41" providerId="LiveId" clId="{742260FD-59F0-43DF-9CD4-1B6B3E77B2FB}" dt="2023-05-09T14:25:10.949" v="1023" actId="700"/>
          <ac:spMkLst>
            <pc:docMk/>
            <pc:sldMk cId="559072322" sldId="296"/>
            <ac:spMk id="2" creationId="{A004B72B-0B9C-5D5C-3074-64A79B6CE9B1}"/>
          </ac:spMkLst>
        </pc:spChg>
        <pc:spChg chg="mod ord">
          <ac:chgData name="Vishnu Mandala" userId="a47e9141ffb04a41" providerId="LiveId" clId="{742260FD-59F0-43DF-9CD4-1B6B3E77B2FB}" dt="2023-05-09T14:25:10.949" v="1023" actId="700"/>
          <ac:spMkLst>
            <pc:docMk/>
            <pc:sldMk cId="559072322" sldId="296"/>
            <ac:spMk id="3" creationId="{64290133-882E-09F9-2626-3C808B5A197E}"/>
          </ac:spMkLst>
        </pc:spChg>
        <pc:spChg chg="add del mod ord">
          <ac:chgData name="Vishnu Mandala" userId="a47e9141ffb04a41" providerId="LiveId" clId="{742260FD-59F0-43DF-9CD4-1B6B3E77B2FB}" dt="2023-05-09T14:25:10.949" v="1023" actId="700"/>
          <ac:spMkLst>
            <pc:docMk/>
            <pc:sldMk cId="559072322" sldId="296"/>
            <ac:spMk id="4" creationId="{577B2234-899C-C6FB-172E-466A5B428550}"/>
          </ac:spMkLst>
        </pc:spChg>
        <pc:spChg chg="add del mod ord">
          <ac:chgData name="Vishnu Mandala" userId="a47e9141ffb04a41" providerId="LiveId" clId="{742260FD-59F0-43DF-9CD4-1B6B3E77B2FB}" dt="2023-05-09T14:25:10.949" v="1023" actId="700"/>
          <ac:spMkLst>
            <pc:docMk/>
            <pc:sldMk cId="559072322" sldId="296"/>
            <ac:spMk id="5" creationId="{56C44BE3-CA03-D55B-591F-239ABA30A1BB}"/>
          </ac:spMkLst>
        </pc:spChg>
      </pc:sldChg>
      <pc:sldChg chg="delSp modSp add mod modTransition modAnim">
        <pc:chgData name="Vishnu Mandala" userId="a47e9141ffb04a41" providerId="LiveId" clId="{742260FD-59F0-43DF-9CD4-1B6B3E77B2FB}" dt="2023-05-09T17:32:58.497" v="3806"/>
        <pc:sldMkLst>
          <pc:docMk/>
          <pc:sldMk cId="1109042666" sldId="296"/>
        </pc:sldMkLst>
        <pc:spChg chg="del">
          <ac:chgData name="Vishnu Mandala" userId="a47e9141ffb04a41" providerId="LiveId" clId="{742260FD-59F0-43DF-9CD4-1B6B3E77B2FB}" dt="2023-05-09T14:56:24.720" v="1346" actId="478"/>
          <ac:spMkLst>
            <pc:docMk/>
            <pc:sldMk cId="1109042666" sldId="296"/>
            <ac:spMk id="4" creationId="{3E5E4A6D-5EAE-88DA-8FAA-F6064F106523}"/>
          </ac:spMkLst>
        </pc:spChg>
        <pc:spChg chg="mod">
          <ac:chgData name="Vishnu Mandala" userId="a47e9141ffb04a41" providerId="LiveId" clId="{742260FD-59F0-43DF-9CD4-1B6B3E77B2FB}" dt="2023-05-09T15:00:02.164" v="1447" actId="20577"/>
          <ac:spMkLst>
            <pc:docMk/>
            <pc:sldMk cId="1109042666" sldId="296"/>
            <ac:spMk id="2509" creationId="{00000000-0000-0000-0000-000000000000}"/>
          </ac:spMkLst>
        </pc:spChg>
        <pc:spChg chg="del">
          <ac:chgData name="Vishnu Mandala" userId="a47e9141ffb04a41" providerId="LiveId" clId="{742260FD-59F0-43DF-9CD4-1B6B3E77B2FB}" dt="2023-05-09T14:56:32.459" v="1347" actId="478"/>
          <ac:spMkLst>
            <pc:docMk/>
            <pc:sldMk cId="1109042666" sldId="296"/>
            <ac:spMk id="2540" creationId="{E20FEB25-A0E7-7276-E939-B834596A26A0}"/>
          </ac:spMkLst>
        </pc:spChg>
        <pc:spChg chg="del">
          <ac:chgData name="Vishnu Mandala" userId="a47e9141ffb04a41" providerId="LiveId" clId="{742260FD-59F0-43DF-9CD4-1B6B3E77B2FB}" dt="2023-05-09T14:56:32.459" v="1347" actId="478"/>
          <ac:spMkLst>
            <pc:docMk/>
            <pc:sldMk cId="1109042666" sldId="296"/>
            <ac:spMk id="2541" creationId="{383022A2-88E3-3B8C-D3E2-1D3085453434}"/>
          </ac:spMkLst>
        </pc:spChg>
        <pc:spChg chg="mod">
          <ac:chgData name="Vishnu Mandala" userId="a47e9141ffb04a41" providerId="LiveId" clId="{742260FD-59F0-43DF-9CD4-1B6B3E77B2FB}" dt="2023-05-09T15:10:25.569" v="1911" actId="20577"/>
          <ac:spMkLst>
            <pc:docMk/>
            <pc:sldMk cId="1109042666" sldId="296"/>
            <ac:spMk id="2550" creationId="{2B27B288-A4E7-4780-94BC-7931A8C8B856}"/>
          </ac:spMkLst>
        </pc:spChg>
        <pc:cxnChg chg="del">
          <ac:chgData name="Vishnu Mandala" userId="a47e9141ffb04a41" providerId="LiveId" clId="{742260FD-59F0-43DF-9CD4-1B6B3E77B2FB}" dt="2023-05-09T14:56:24.720" v="1346" actId="478"/>
          <ac:cxnSpMkLst>
            <pc:docMk/>
            <pc:sldMk cId="1109042666" sldId="296"/>
            <ac:cxnSpMk id="8" creationId="{5BFAB14E-8269-131A-E4B7-6657F95313AB}"/>
          </ac:cxnSpMkLst>
        </pc:cxnChg>
        <pc:cxnChg chg="del">
          <ac:chgData name="Vishnu Mandala" userId="a47e9141ffb04a41" providerId="LiveId" clId="{742260FD-59F0-43DF-9CD4-1B6B3E77B2FB}" dt="2023-05-09T14:56:24.720" v="1346" actId="478"/>
          <ac:cxnSpMkLst>
            <pc:docMk/>
            <pc:sldMk cId="1109042666" sldId="296"/>
            <ac:cxnSpMk id="9" creationId="{C200A192-5D9A-591A-BBD9-55355827A789}"/>
          </ac:cxnSpMkLst>
        </pc:cxnChg>
        <pc:cxnChg chg="del">
          <ac:chgData name="Vishnu Mandala" userId="a47e9141ffb04a41" providerId="LiveId" clId="{742260FD-59F0-43DF-9CD4-1B6B3E77B2FB}" dt="2023-05-09T14:56:24.720" v="1346" actId="478"/>
          <ac:cxnSpMkLst>
            <pc:docMk/>
            <pc:sldMk cId="1109042666" sldId="296"/>
            <ac:cxnSpMk id="11" creationId="{84816BD3-6B29-1F62-0472-648C622DB871}"/>
          </ac:cxnSpMkLst>
        </pc:cxnChg>
        <pc:cxnChg chg="del">
          <ac:chgData name="Vishnu Mandala" userId="a47e9141ffb04a41" providerId="LiveId" clId="{742260FD-59F0-43DF-9CD4-1B6B3E77B2FB}" dt="2023-05-09T14:56:24.720" v="1346" actId="478"/>
          <ac:cxnSpMkLst>
            <pc:docMk/>
            <pc:sldMk cId="1109042666" sldId="296"/>
            <ac:cxnSpMk id="13" creationId="{443ED200-4966-E258-12BC-110BCB909076}"/>
          </ac:cxnSpMkLst>
        </pc:cxnChg>
        <pc:cxnChg chg="del">
          <ac:chgData name="Vishnu Mandala" userId="a47e9141ffb04a41" providerId="LiveId" clId="{742260FD-59F0-43DF-9CD4-1B6B3E77B2FB}" dt="2023-05-09T14:56:24.720" v="1346" actId="478"/>
          <ac:cxnSpMkLst>
            <pc:docMk/>
            <pc:sldMk cId="1109042666" sldId="296"/>
            <ac:cxnSpMk id="15" creationId="{293251BA-8E5F-EB2D-6EC8-3BDAEA82760C}"/>
          </ac:cxnSpMkLst>
        </pc:cxnChg>
        <pc:cxnChg chg="del">
          <ac:chgData name="Vishnu Mandala" userId="a47e9141ffb04a41" providerId="LiveId" clId="{742260FD-59F0-43DF-9CD4-1B6B3E77B2FB}" dt="2023-05-09T14:56:24.720" v="1346" actId="478"/>
          <ac:cxnSpMkLst>
            <pc:docMk/>
            <pc:sldMk cId="1109042666" sldId="296"/>
            <ac:cxnSpMk id="17" creationId="{92ECD679-9BA9-E4DC-FFDC-9DBE64174F04}"/>
          </ac:cxnSpMkLst>
        </pc:cxnChg>
        <pc:cxnChg chg="del">
          <ac:chgData name="Vishnu Mandala" userId="a47e9141ffb04a41" providerId="LiveId" clId="{742260FD-59F0-43DF-9CD4-1B6B3E77B2FB}" dt="2023-05-09T14:56:24.720" v="1346" actId="478"/>
          <ac:cxnSpMkLst>
            <pc:docMk/>
            <pc:sldMk cId="1109042666" sldId="296"/>
            <ac:cxnSpMk id="19" creationId="{BB2F8B30-CAF7-7F64-0ECF-15E3D7F73999}"/>
          </ac:cxnSpMkLst>
        </pc:cxnChg>
        <pc:cxnChg chg="del">
          <ac:chgData name="Vishnu Mandala" userId="a47e9141ffb04a41" providerId="LiveId" clId="{742260FD-59F0-43DF-9CD4-1B6B3E77B2FB}" dt="2023-05-09T14:56:24.720" v="1346" actId="478"/>
          <ac:cxnSpMkLst>
            <pc:docMk/>
            <pc:sldMk cId="1109042666" sldId="296"/>
            <ac:cxnSpMk id="20" creationId="{D87C5875-B124-6A96-82D2-DE406E7C7BB8}"/>
          </ac:cxnSpMkLst>
        </pc:cxnChg>
        <pc:cxnChg chg="del">
          <ac:chgData name="Vishnu Mandala" userId="a47e9141ffb04a41" providerId="LiveId" clId="{742260FD-59F0-43DF-9CD4-1B6B3E77B2FB}" dt="2023-05-09T14:56:24.720" v="1346" actId="478"/>
          <ac:cxnSpMkLst>
            <pc:docMk/>
            <pc:sldMk cId="1109042666" sldId="296"/>
            <ac:cxnSpMk id="21" creationId="{7D90D8F8-5AED-BCA6-D036-CCA11931737F}"/>
          </ac:cxnSpMkLst>
        </pc:cxnChg>
        <pc:cxnChg chg="del">
          <ac:chgData name="Vishnu Mandala" userId="a47e9141ffb04a41" providerId="LiveId" clId="{742260FD-59F0-43DF-9CD4-1B6B3E77B2FB}" dt="2023-05-09T14:56:24.720" v="1346" actId="478"/>
          <ac:cxnSpMkLst>
            <pc:docMk/>
            <pc:sldMk cId="1109042666" sldId="296"/>
            <ac:cxnSpMk id="22" creationId="{25E80428-5EEF-6A38-8EF3-5A2DA1F31458}"/>
          </ac:cxnSpMkLst>
        </pc:cxnChg>
        <pc:cxnChg chg="del">
          <ac:chgData name="Vishnu Mandala" userId="a47e9141ffb04a41" providerId="LiveId" clId="{742260FD-59F0-43DF-9CD4-1B6B3E77B2FB}" dt="2023-05-09T14:56:24.720" v="1346" actId="478"/>
          <ac:cxnSpMkLst>
            <pc:docMk/>
            <pc:sldMk cId="1109042666" sldId="296"/>
            <ac:cxnSpMk id="23" creationId="{ABFE3C0D-EDDB-DD45-1D91-B9CE5B111E25}"/>
          </ac:cxnSpMkLst>
        </pc:cxnChg>
        <pc:cxnChg chg="del">
          <ac:chgData name="Vishnu Mandala" userId="a47e9141ffb04a41" providerId="LiveId" clId="{742260FD-59F0-43DF-9CD4-1B6B3E77B2FB}" dt="2023-05-09T14:56:24.720" v="1346" actId="478"/>
          <ac:cxnSpMkLst>
            <pc:docMk/>
            <pc:sldMk cId="1109042666" sldId="296"/>
            <ac:cxnSpMk id="36" creationId="{72A3B558-29E6-3977-98C4-9C05870705DF}"/>
          </ac:cxnSpMkLst>
        </pc:cxnChg>
        <pc:cxnChg chg="del">
          <ac:chgData name="Vishnu Mandala" userId="a47e9141ffb04a41" providerId="LiveId" clId="{742260FD-59F0-43DF-9CD4-1B6B3E77B2FB}" dt="2023-05-09T14:56:32.459" v="1347" actId="478"/>
          <ac:cxnSpMkLst>
            <pc:docMk/>
            <pc:sldMk cId="1109042666" sldId="296"/>
            <ac:cxnSpMk id="39" creationId="{2EECD12D-AB83-470D-B2BE-3F75790BBD3B}"/>
          </ac:cxnSpMkLst>
        </pc:cxnChg>
        <pc:cxnChg chg="del">
          <ac:chgData name="Vishnu Mandala" userId="a47e9141ffb04a41" providerId="LiveId" clId="{742260FD-59F0-43DF-9CD4-1B6B3E77B2FB}" dt="2023-05-09T14:56:24.720" v="1346" actId="478"/>
          <ac:cxnSpMkLst>
            <pc:docMk/>
            <pc:sldMk cId="1109042666" sldId="296"/>
            <ac:cxnSpMk id="40" creationId="{354282AD-E3D8-346A-7E9D-2CF65BCF35AE}"/>
          </ac:cxnSpMkLst>
        </pc:cxnChg>
        <pc:cxnChg chg="del">
          <ac:chgData name="Vishnu Mandala" userId="a47e9141ffb04a41" providerId="LiveId" clId="{742260FD-59F0-43DF-9CD4-1B6B3E77B2FB}" dt="2023-05-09T14:56:24.720" v="1346" actId="478"/>
          <ac:cxnSpMkLst>
            <pc:docMk/>
            <pc:sldMk cId="1109042666" sldId="296"/>
            <ac:cxnSpMk id="41" creationId="{626468CC-ECD7-FA06-404F-F2F8DE661AE1}"/>
          </ac:cxnSpMkLst>
        </pc:cxnChg>
        <pc:cxnChg chg="del">
          <ac:chgData name="Vishnu Mandala" userId="a47e9141ffb04a41" providerId="LiveId" clId="{742260FD-59F0-43DF-9CD4-1B6B3E77B2FB}" dt="2023-05-09T14:56:24.720" v="1346" actId="478"/>
          <ac:cxnSpMkLst>
            <pc:docMk/>
            <pc:sldMk cId="1109042666" sldId="296"/>
            <ac:cxnSpMk id="42" creationId="{A866A7A3-4C63-8C9B-0FBD-49C2A5CBB592}"/>
          </ac:cxnSpMkLst>
        </pc:cxnChg>
        <pc:cxnChg chg="del">
          <ac:chgData name="Vishnu Mandala" userId="a47e9141ffb04a41" providerId="LiveId" clId="{742260FD-59F0-43DF-9CD4-1B6B3E77B2FB}" dt="2023-05-09T14:56:24.720" v="1346" actId="478"/>
          <ac:cxnSpMkLst>
            <pc:docMk/>
            <pc:sldMk cId="1109042666" sldId="296"/>
            <ac:cxnSpMk id="43" creationId="{A44DC709-7C2F-5BE3-8BAA-12A81FD28E88}"/>
          </ac:cxnSpMkLst>
        </pc:cxnChg>
        <pc:cxnChg chg="del">
          <ac:chgData name="Vishnu Mandala" userId="a47e9141ffb04a41" providerId="LiveId" clId="{742260FD-59F0-43DF-9CD4-1B6B3E77B2FB}" dt="2023-05-09T14:56:24.720" v="1346" actId="478"/>
          <ac:cxnSpMkLst>
            <pc:docMk/>
            <pc:sldMk cId="1109042666" sldId="296"/>
            <ac:cxnSpMk id="44" creationId="{19AD1B98-CF03-0559-2D19-F25391903C97}"/>
          </ac:cxnSpMkLst>
        </pc:cxnChg>
        <pc:cxnChg chg="del">
          <ac:chgData name="Vishnu Mandala" userId="a47e9141ffb04a41" providerId="LiveId" clId="{742260FD-59F0-43DF-9CD4-1B6B3E77B2FB}" dt="2023-05-09T14:56:24.720" v="1346" actId="478"/>
          <ac:cxnSpMkLst>
            <pc:docMk/>
            <pc:sldMk cId="1109042666" sldId="296"/>
            <ac:cxnSpMk id="45" creationId="{F76BE407-D01F-730E-06E7-966D0B49EA36}"/>
          </ac:cxnSpMkLst>
        </pc:cxnChg>
        <pc:cxnChg chg="del">
          <ac:chgData name="Vishnu Mandala" userId="a47e9141ffb04a41" providerId="LiveId" clId="{742260FD-59F0-43DF-9CD4-1B6B3E77B2FB}" dt="2023-05-09T14:56:24.720" v="1346" actId="478"/>
          <ac:cxnSpMkLst>
            <pc:docMk/>
            <pc:sldMk cId="1109042666" sldId="296"/>
            <ac:cxnSpMk id="46" creationId="{A68BD323-A31D-F3E4-B26D-EC69EACDD48C}"/>
          </ac:cxnSpMkLst>
        </pc:cxnChg>
        <pc:cxnChg chg="del">
          <ac:chgData name="Vishnu Mandala" userId="a47e9141ffb04a41" providerId="LiveId" clId="{742260FD-59F0-43DF-9CD4-1B6B3E77B2FB}" dt="2023-05-09T14:56:24.720" v="1346" actId="478"/>
          <ac:cxnSpMkLst>
            <pc:docMk/>
            <pc:sldMk cId="1109042666" sldId="296"/>
            <ac:cxnSpMk id="47" creationId="{2C194A84-BF87-90D7-2F7C-942B7859C6DF}"/>
          </ac:cxnSpMkLst>
        </pc:cxnChg>
        <pc:cxnChg chg="del">
          <ac:chgData name="Vishnu Mandala" userId="a47e9141ffb04a41" providerId="LiveId" clId="{742260FD-59F0-43DF-9CD4-1B6B3E77B2FB}" dt="2023-05-09T14:56:24.720" v="1346" actId="478"/>
          <ac:cxnSpMkLst>
            <pc:docMk/>
            <pc:sldMk cId="1109042666" sldId="296"/>
            <ac:cxnSpMk id="48" creationId="{EBD79E26-7E8F-B205-62F4-99186F1C12EE}"/>
          </ac:cxnSpMkLst>
        </pc:cxnChg>
        <pc:cxnChg chg="del">
          <ac:chgData name="Vishnu Mandala" userId="a47e9141ffb04a41" providerId="LiveId" clId="{742260FD-59F0-43DF-9CD4-1B6B3E77B2FB}" dt="2023-05-09T14:56:24.720" v="1346" actId="478"/>
          <ac:cxnSpMkLst>
            <pc:docMk/>
            <pc:sldMk cId="1109042666" sldId="296"/>
            <ac:cxnSpMk id="49" creationId="{34034AFA-A28C-F795-61E5-19985BCBABAF}"/>
          </ac:cxnSpMkLst>
        </pc:cxnChg>
        <pc:cxnChg chg="del">
          <ac:chgData name="Vishnu Mandala" userId="a47e9141ffb04a41" providerId="LiveId" clId="{742260FD-59F0-43DF-9CD4-1B6B3E77B2FB}" dt="2023-05-09T14:56:24.720" v="1346" actId="478"/>
          <ac:cxnSpMkLst>
            <pc:docMk/>
            <pc:sldMk cId="1109042666" sldId="296"/>
            <ac:cxnSpMk id="50" creationId="{C4BCB90B-D8F6-AFD3-AD77-EE713EB75336}"/>
          </ac:cxnSpMkLst>
        </pc:cxnChg>
        <pc:cxnChg chg="del">
          <ac:chgData name="Vishnu Mandala" userId="a47e9141ffb04a41" providerId="LiveId" clId="{742260FD-59F0-43DF-9CD4-1B6B3E77B2FB}" dt="2023-05-09T14:56:24.720" v="1346" actId="478"/>
          <ac:cxnSpMkLst>
            <pc:docMk/>
            <pc:sldMk cId="1109042666" sldId="296"/>
            <ac:cxnSpMk id="51" creationId="{C378503B-9207-71FF-63D9-2B047E5D4795}"/>
          </ac:cxnSpMkLst>
        </pc:cxnChg>
        <pc:cxnChg chg="del">
          <ac:chgData name="Vishnu Mandala" userId="a47e9141ffb04a41" providerId="LiveId" clId="{742260FD-59F0-43DF-9CD4-1B6B3E77B2FB}" dt="2023-05-09T14:56:24.720" v="1346" actId="478"/>
          <ac:cxnSpMkLst>
            <pc:docMk/>
            <pc:sldMk cId="1109042666" sldId="296"/>
            <ac:cxnSpMk id="53" creationId="{5CFC5315-EC2E-03AD-D86B-15446AAD1839}"/>
          </ac:cxnSpMkLst>
        </pc:cxnChg>
        <pc:cxnChg chg="del">
          <ac:chgData name="Vishnu Mandala" userId="a47e9141ffb04a41" providerId="LiveId" clId="{742260FD-59F0-43DF-9CD4-1B6B3E77B2FB}" dt="2023-05-09T14:56:24.720" v="1346" actId="478"/>
          <ac:cxnSpMkLst>
            <pc:docMk/>
            <pc:sldMk cId="1109042666" sldId="296"/>
            <ac:cxnSpMk id="54" creationId="{DDF2BA69-488B-B74D-68A4-C86F137AE4DB}"/>
          </ac:cxnSpMkLst>
        </pc:cxnChg>
        <pc:cxnChg chg="del">
          <ac:chgData name="Vishnu Mandala" userId="a47e9141ffb04a41" providerId="LiveId" clId="{742260FD-59F0-43DF-9CD4-1B6B3E77B2FB}" dt="2023-05-09T14:56:24.720" v="1346" actId="478"/>
          <ac:cxnSpMkLst>
            <pc:docMk/>
            <pc:sldMk cId="1109042666" sldId="296"/>
            <ac:cxnSpMk id="55" creationId="{2F4CA892-59DF-309D-98A3-3895593620BA}"/>
          </ac:cxnSpMkLst>
        </pc:cxnChg>
        <pc:cxnChg chg="del">
          <ac:chgData name="Vishnu Mandala" userId="a47e9141ffb04a41" providerId="LiveId" clId="{742260FD-59F0-43DF-9CD4-1B6B3E77B2FB}" dt="2023-05-09T14:56:24.720" v="1346" actId="478"/>
          <ac:cxnSpMkLst>
            <pc:docMk/>
            <pc:sldMk cId="1109042666" sldId="296"/>
            <ac:cxnSpMk id="57" creationId="{8D6302B1-CCDF-2C11-DB1A-908A2C05238F}"/>
          </ac:cxnSpMkLst>
        </pc:cxnChg>
        <pc:cxnChg chg="del">
          <ac:chgData name="Vishnu Mandala" userId="a47e9141ffb04a41" providerId="LiveId" clId="{742260FD-59F0-43DF-9CD4-1B6B3E77B2FB}" dt="2023-05-09T14:56:24.720" v="1346" actId="478"/>
          <ac:cxnSpMkLst>
            <pc:docMk/>
            <pc:sldMk cId="1109042666" sldId="296"/>
            <ac:cxnSpMk id="59" creationId="{F38F9588-2E80-0257-8489-6B7BB689B306}"/>
          </ac:cxnSpMkLst>
        </pc:cxnChg>
        <pc:cxnChg chg="del">
          <ac:chgData name="Vishnu Mandala" userId="a47e9141ffb04a41" providerId="LiveId" clId="{742260FD-59F0-43DF-9CD4-1B6B3E77B2FB}" dt="2023-05-09T14:56:24.720" v="1346" actId="478"/>
          <ac:cxnSpMkLst>
            <pc:docMk/>
            <pc:sldMk cId="1109042666" sldId="296"/>
            <ac:cxnSpMk id="61" creationId="{92DF6ECC-7B04-1D43-7F4C-14B6EAA9E814}"/>
          </ac:cxnSpMkLst>
        </pc:cxnChg>
        <pc:cxnChg chg="del">
          <ac:chgData name="Vishnu Mandala" userId="a47e9141ffb04a41" providerId="LiveId" clId="{742260FD-59F0-43DF-9CD4-1B6B3E77B2FB}" dt="2023-05-09T14:56:24.720" v="1346" actId="478"/>
          <ac:cxnSpMkLst>
            <pc:docMk/>
            <pc:sldMk cId="1109042666" sldId="296"/>
            <ac:cxnSpMk id="63" creationId="{838F4835-4264-2D77-9546-65C07D1501C7}"/>
          </ac:cxnSpMkLst>
        </pc:cxnChg>
        <pc:cxnChg chg="del">
          <ac:chgData name="Vishnu Mandala" userId="a47e9141ffb04a41" providerId="LiveId" clId="{742260FD-59F0-43DF-9CD4-1B6B3E77B2FB}" dt="2023-05-09T14:56:24.720" v="1346" actId="478"/>
          <ac:cxnSpMkLst>
            <pc:docMk/>
            <pc:sldMk cId="1109042666" sldId="296"/>
            <ac:cxnSpMk id="2496" creationId="{D6E03F13-8270-A2E1-C2F3-558698C87934}"/>
          </ac:cxnSpMkLst>
        </pc:cxnChg>
        <pc:cxnChg chg="del">
          <ac:chgData name="Vishnu Mandala" userId="a47e9141ffb04a41" providerId="LiveId" clId="{742260FD-59F0-43DF-9CD4-1B6B3E77B2FB}" dt="2023-05-09T14:56:24.720" v="1346" actId="478"/>
          <ac:cxnSpMkLst>
            <pc:docMk/>
            <pc:sldMk cId="1109042666" sldId="296"/>
            <ac:cxnSpMk id="2497" creationId="{82D5D291-F124-08BE-8E7F-7679B706C1F7}"/>
          </ac:cxnSpMkLst>
        </pc:cxnChg>
        <pc:cxnChg chg="del">
          <ac:chgData name="Vishnu Mandala" userId="a47e9141ffb04a41" providerId="LiveId" clId="{742260FD-59F0-43DF-9CD4-1B6B3E77B2FB}" dt="2023-05-09T14:56:24.720" v="1346" actId="478"/>
          <ac:cxnSpMkLst>
            <pc:docMk/>
            <pc:sldMk cId="1109042666" sldId="296"/>
            <ac:cxnSpMk id="2499" creationId="{B619295B-A9F3-B2E5-F793-5817D1893A96}"/>
          </ac:cxnSpMkLst>
        </pc:cxnChg>
        <pc:cxnChg chg="del">
          <ac:chgData name="Vishnu Mandala" userId="a47e9141ffb04a41" providerId="LiveId" clId="{742260FD-59F0-43DF-9CD4-1B6B3E77B2FB}" dt="2023-05-09T14:56:24.720" v="1346" actId="478"/>
          <ac:cxnSpMkLst>
            <pc:docMk/>
            <pc:sldMk cId="1109042666" sldId="296"/>
            <ac:cxnSpMk id="2501" creationId="{333FAFC5-9AA8-D854-05E0-5CECC8897A0F}"/>
          </ac:cxnSpMkLst>
        </pc:cxnChg>
        <pc:cxnChg chg="del">
          <ac:chgData name="Vishnu Mandala" userId="a47e9141ffb04a41" providerId="LiveId" clId="{742260FD-59F0-43DF-9CD4-1B6B3E77B2FB}" dt="2023-05-09T14:56:24.720" v="1346" actId="478"/>
          <ac:cxnSpMkLst>
            <pc:docMk/>
            <pc:sldMk cId="1109042666" sldId="296"/>
            <ac:cxnSpMk id="2502" creationId="{B8517093-6168-271A-2397-4483DAB28959}"/>
          </ac:cxnSpMkLst>
        </pc:cxnChg>
        <pc:cxnChg chg="del">
          <ac:chgData name="Vishnu Mandala" userId="a47e9141ffb04a41" providerId="LiveId" clId="{742260FD-59F0-43DF-9CD4-1B6B3E77B2FB}" dt="2023-05-09T14:56:24.720" v="1346" actId="478"/>
          <ac:cxnSpMkLst>
            <pc:docMk/>
            <pc:sldMk cId="1109042666" sldId="296"/>
            <ac:cxnSpMk id="2504" creationId="{61081268-A771-2E60-6D65-3A150033F398}"/>
          </ac:cxnSpMkLst>
        </pc:cxnChg>
        <pc:cxnChg chg="del">
          <ac:chgData name="Vishnu Mandala" userId="a47e9141ffb04a41" providerId="LiveId" clId="{742260FD-59F0-43DF-9CD4-1B6B3E77B2FB}" dt="2023-05-09T14:56:24.720" v="1346" actId="478"/>
          <ac:cxnSpMkLst>
            <pc:docMk/>
            <pc:sldMk cId="1109042666" sldId="296"/>
            <ac:cxnSpMk id="2506" creationId="{E857DF41-D398-48D8-79C5-20D22C34504D}"/>
          </ac:cxnSpMkLst>
        </pc:cxnChg>
        <pc:cxnChg chg="del">
          <ac:chgData name="Vishnu Mandala" userId="a47e9141ffb04a41" providerId="LiveId" clId="{742260FD-59F0-43DF-9CD4-1B6B3E77B2FB}" dt="2023-05-09T14:56:24.720" v="1346" actId="478"/>
          <ac:cxnSpMkLst>
            <pc:docMk/>
            <pc:sldMk cId="1109042666" sldId="296"/>
            <ac:cxnSpMk id="2527" creationId="{E476C360-90AD-D463-105E-99A00D4D90C6}"/>
          </ac:cxnSpMkLst>
        </pc:cxnChg>
        <pc:cxnChg chg="del">
          <ac:chgData name="Vishnu Mandala" userId="a47e9141ffb04a41" providerId="LiveId" clId="{742260FD-59F0-43DF-9CD4-1B6B3E77B2FB}" dt="2023-05-09T14:56:24.720" v="1346" actId="478"/>
          <ac:cxnSpMkLst>
            <pc:docMk/>
            <pc:sldMk cId="1109042666" sldId="296"/>
            <ac:cxnSpMk id="2529" creationId="{07AADA50-CA58-6E7D-30EE-FD982D303016}"/>
          </ac:cxnSpMkLst>
        </pc:cxnChg>
        <pc:cxnChg chg="del">
          <ac:chgData name="Vishnu Mandala" userId="a47e9141ffb04a41" providerId="LiveId" clId="{742260FD-59F0-43DF-9CD4-1B6B3E77B2FB}" dt="2023-05-09T14:56:24.720" v="1346" actId="478"/>
          <ac:cxnSpMkLst>
            <pc:docMk/>
            <pc:sldMk cId="1109042666" sldId="296"/>
            <ac:cxnSpMk id="2531" creationId="{7E4AE321-230D-FB25-492F-590A45AC3598}"/>
          </ac:cxnSpMkLst>
        </pc:cxnChg>
        <pc:cxnChg chg="del">
          <ac:chgData name="Vishnu Mandala" userId="a47e9141ffb04a41" providerId="LiveId" clId="{742260FD-59F0-43DF-9CD4-1B6B3E77B2FB}" dt="2023-05-09T14:56:24.720" v="1346" actId="478"/>
          <ac:cxnSpMkLst>
            <pc:docMk/>
            <pc:sldMk cId="1109042666" sldId="296"/>
            <ac:cxnSpMk id="2532" creationId="{44716A0B-A720-0B9C-EC4C-3F10A28A97EB}"/>
          </ac:cxnSpMkLst>
        </pc:cxnChg>
        <pc:cxnChg chg="del">
          <ac:chgData name="Vishnu Mandala" userId="a47e9141ffb04a41" providerId="LiveId" clId="{742260FD-59F0-43DF-9CD4-1B6B3E77B2FB}" dt="2023-05-09T14:56:24.720" v="1346" actId="478"/>
          <ac:cxnSpMkLst>
            <pc:docMk/>
            <pc:sldMk cId="1109042666" sldId="296"/>
            <ac:cxnSpMk id="2533" creationId="{9F714B2F-A6D9-011D-455A-95022C63E4CC}"/>
          </ac:cxnSpMkLst>
        </pc:cxnChg>
        <pc:cxnChg chg="del">
          <ac:chgData name="Vishnu Mandala" userId="a47e9141ffb04a41" providerId="LiveId" clId="{742260FD-59F0-43DF-9CD4-1B6B3E77B2FB}" dt="2023-05-09T14:56:24.720" v="1346" actId="478"/>
          <ac:cxnSpMkLst>
            <pc:docMk/>
            <pc:sldMk cId="1109042666" sldId="296"/>
            <ac:cxnSpMk id="2535" creationId="{44494FEC-41CF-DF83-0E00-FD2914757AB0}"/>
          </ac:cxnSpMkLst>
        </pc:cxnChg>
        <pc:cxnChg chg="del">
          <ac:chgData name="Vishnu Mandala" userId="a47e9141ffb04a41" providerId="LiveId" clId="{742260FD-59F0-43DF-9CD4-1B6B3E77B2FB}" dt="2023-05-09T14:56:24.720" v="1346" actId="478"/>
          <ac:cxnSpMkLst>
            <pc:docMk/>
            <pc:sldMk cId="1109042666" sldId="296"/>
            <ac:cxnSpMk id="2537" creationId="{28A4B2CB-E617-D4D9-C8BE-7774B2837219}"/>
          </ac:cxnSpMkLst>
        </pc:cxnChg>
        <pc:cxnChg chg="del">
          <ac:chgData name="Vishnu Mandala" userId="a47e9141ffb04a41" providerId="LiveId" clId="{742260FD-59F0-43DF-9CD4-1B6B3E77B2FB}" dt="2023-05-09T14:56:24.720" v="1346" actId="478"/>
          <ac:cxnSpMkLst>
            <pc:docMk/>
            <pc:sldMk cId="1109042666" sldId="296"/>
            <ac:cxnSpMk id="2538" creationId="{F26C3E72-6665-B37A-00EF-E98CED301738}"/>
          </ac:cxnSpMkLst>
        </pc:cxnChg>
        <pc:cxnChg chg="del">
          <ac:chgData name="Vishnu Mandala" userId="a47e9141ffb04a41" providerId="LiveId" clId="{742260FD-59F0-43DF-9CD4-1B6B3E77B2FB}" dt="2023-05-09T14:56:24.720" v="1346" actId="478"/>
          <ac:cxnSpMkLst>
            <pc:docMk/>
            <pc:sldMk cId="1109042666" sldId="296"/>
            <ac:cxnSpMk id="2542" creationId="{A29465B8-E09A-64A7-C752-0CECC83BAB81}"/>
          </ac:cxnSpMkLst>
        </pc:cxnChg>
        <pc:cxnChg chg="del">
          <ac:chgData name="Vishnu Mandala" userId="a47e9141ffb04a41" providerId="LiveId" clId="{742260FD-59F0-43DF-9CD4-1B6B3E77B2FB}" dt="2023-05-09T14:56:24.720" v="1346" actId="478"/>
          <ac:cxnSpMkLst>
            <pc:docMk/>
            <pc:sldMk cId="1109042666" sldId="296"/>
            <ac:cxnSpMk id="2543" creationId="{703AD932-E2C7-A6A4-8B06-23E5841DFBDB}"/>
          </ac:cxnSpMkLst>
        </pc:cxnChg>
        <pc:cxnChg chg="del">
          <ac:chgData name="Vishnu Mandala" userId="a47e9141ffb04a41" providerId="LiveId" clId="{742260FD-59F0-43DF-9CD4-1B6B3E77B2FB}" dt="2023-05-09T14:56:24.720" v="1346" actId="478"/>
          <ac:cxnSpMkLst>
            <pc:docMk/>
            <pc:sldMk cId="1109042666" sldId="296"/>
            <ac:cxnSpMk id="2544" creationId="{D9149FB4-3DB9-1914-2196-75B657B5A066}"/>
          </ac:cxnSpMkLst>
        </pc:cxnChg>
        <pc:cxnChg chg="del">
          <ac:chgData name="Vishnu Mandala" userId="a47e9141ffb04a41" providerId="LiveId" clId="{742260FD-59F0-43DF-9CD4-1B6B3E77B2FB}" dt="2023-05-09T14:56:24.720" v="1346" actId="478"/>
          <ac:cxnSpMkLst>
            <pc:docMk/>
            <pc:sldMk cId="1109042666" sldId="296"/>
            <ac:cxnSpMk id="2545" creationId="{999C7BFC-E53E-C28C-2787-8D63CBF1C5A1}"/>
          </ac:cxnSpMkLst>
        </pc:cxnChg>
        <pc:cxnChg chg="del">
          <ac:chgData name="Vishnu Mandala" userId="a47e9141ffb04a41" providerId="LiveId" clId="{742260FD-59F0-43DF-9CD4-1B6B3E77B2FB}" dt="2023-05-09T14:56:24.720" v="1346" actId="478"/>
          <ac:cxnSpMkLst>
            <pc:docMk/>
            <pc:sldMk cId="1109042666" sldId="296"/>
            <ac:cxnSpMk id="2546" creationId="{E457EF91-3BEC-3810-1F30-1963B55BD6A5}"/>
          </ac:cxnSpMkLst>
        </pc:cxnChg>
        <pc:cxnChg chg="del">
          <ac:chgData name="Vishnu Mandala" userId="a47e9141ffb04a41" providerId="LiveId" clId="{742260FD-59F0-43DF-9CD4-1B6B3E77B2FB}" dt="2023-05-09T14:56:24.720" v="1346" actId="478"/>
          <ac:cxnSpMkLst>
            <pc:docMk/>
            <pc:sldMk cId="1109042666" sldId="296"/>
            <ac:cxnSpMk id="2547" creationId="{7F7433A2-2BD7-01B3-9DE6-F3FCF58B3673}"/>
          </ac:cxnSpMkLst>
        </pc:cxnChg>
        <pc:cxnChg chg="del">
          <ac:chgData name="Vishnu Mandala" userId="a47e9141ffb04a41" providerId="LiveId" clId="{742260FD-59F0-43DF-9CD4-1B6B3E77B2FB}" dt="2023-05-09T14:56:24.720" v="1346" actId="478"/>
          <ac:cxnSpMkLst>
            <pc:docMk/>
            <pc:sldMk cId="1109042666" sldId="296"/>
            <ac:cxnSpMk id="2548" creationId="{6BA763A2-FCC7-8BEB-567B-896C956B2ABB}"/>
          </ac:cxnSpMkLst>
        </pc:cxnChg>
        <pc:cxnChg chg="del">
          <ac:chgData name="Vishnu Mandala" userId="a47e9141ffb04a41" providerId="LiveId" clId="{742260FD-59F0-43DF-9CD4-1B6B3E77B2FB}" dt="2023-05-09T14:56:24.720" v="1346" actId="478"/>
          <ac:cxnSpMkLst>
            <pc:docMk/>
            <pc:sldMk cId="1109042666" sldId="296"/>
            <ac:cxnSpMk id="2549" creationId="{BD480B86-2F79-F019-E199-9EF768B3F0FA}"/>
          </ac:cxnSpMkLst>
        </pc:cxnChg>
      </pc:sldChg>
      <pc:sldChg chg="new del">
        <pc:chgData name="Vishnu Mandala" userId="a47e9141ffb04a41" providerId="LiveId" clId="{742260FD-59F0-43DF-9CD4-1B6B3E77B2FB}" dt="2023-05-09T14:24:53.532" v="1019" actId="680"/>
        <pc:sldMkLst>
          <pc:docMk/>
          <pc:sldMk cId="2266939472" sldId="296"/>
        </pc:sldMkLst>
      </pc:sldChg>
      <pc:sldChg chg="new del">
        <pc:chgData name="Vishnu Mandala" userId="a47e9141ffb04a41" providerId="LiveId" clId="{742260FD-59F0-43DF-9CD4-1B6B3E77B2FB}" dt="2023-05-09T14:55:22.173" v="1257" actId="47"/>
        <pc:sldMkLst>
          <pc:docMk/>
          <pc:sldMk cId="2616265610" sldId="296"/>
        </pc:sldMkLst>
      </pc:sldChg>
      <pc:sldChg chg="modSp add mod modTransition modAnim">
        <pc:chgData name="Vishnu Mandala" userId="a47e9141ffb04a41" providerId="LiveId" clId="{742260FD-59F0-43DF-9CD4-1B6B3E77B2FB}" dt="2023-05-09T17:33:07.918" v="3807"/>
        <pc:sldMkLst>
          <pc:docMk/>
          <pc:sldMk cId="865009874" sldId="297"/>
        </pc:sldMkLst>
        <pc:spChg chg="mod">
          <ac:chgData name="Vishnu Mandala" userId="a47e9141ffb04a41" providerId="LiveId" clId="{742260FD-59F0-43DF-9CD4-1B6B3E77B2FB}" dt="2023-05-09T15:08:02.429" v="1809" actId="20577"/>
          <ac:spMkLst>
            <pc:docMk/>
            <pc:sldMk cId="865009874" sldId="297"/>
            <ac:spMk id="2509" creationId="{00000000-0000-0000-0000-000000000000}"/>
          </ac:spMkLst>
        </pc:spChg>
        <pc:spChg chg="mod">
          <ac:chgData name="Vishnu Mandala" userId="a47e9141ffb04a41" providerId="LiveId" clId="{742260FD-59F0-43DF-9CD4-1B6B3E77B2FB}" dt="2023-05-09T15:11:45.448" v="1951" actId="2711"/>
          <ac:spMkLst>
            <pc:docMk/>
            <pc:sldMk cId="865009874" sldId="297"/>
            <ac:spMk id="2550" creationId="{2B27B288-A4E7-4780-94BC-7931A8C8B856}"/>
          </ac:spMkLst>
        </pc:spChg>
      </pc:sldChg>
      <pc:sldChg chg="new del">
        <pc:chgData name="Vishnu Mandala" userId="a47e9141ffb04a41" providerId="LiveId" clId="{742260FD-59F0-43DF-9CD4-1B6B3E77B2FB}" dt="2023-05-09T15:07:55.458" v="1797" actId="2696"/>
        <pc:sldMkLst>
          <pc:docMk/>
          <pc:sldMk cId="2352646864" sldId="297"/>
        </pc:sldMkLst>
      </pc:sldChg>
      <pc:sldChg chg="addSp delSp modSp new del mod modClrScheme chgLayout">
        <pc:chgData name="Vishnu Mandala" userId="a47e9141ffb04a41" providerId="LiveId" clId="{742260FD-59F0-43DF-9CD4-1B6B3E77B2FB}" dt="2023-05-09T14:55:54.571" v="1262" actId="680"/>
        <pc:sldMkLst>
          <pc:docMk/>
          <pc:sldMk cId="3995258761" sldId="297"/>
        </pc:sldMkLst>
        <pc:spChg chg="add del mod ord">
          <ac:chgData name="Vishnu Mandala" userId="a47e9141ffb04a41" providerId="LiveId" clId="{742260FD-59F0-43DF-9CD4-1B6B3E77B2FB}" dt="2023-05-09T14:55:53.464" v="1261" actId="700"/>
          <ac:spMkLst>
            <pc:docMk/>
            <pc:sldMk cId="3995258761" sldId="297"/>
            <ac:spMk id="2" creationId="{D13EEA6B-1AAF-74B9-56D2-9CF73E5C59CD}"/>
          </ac:spMkLst>
        </pc:spChg>
        <pc:spChg chg="add del mod ord">
          <ac:chgData name="Vishnu Mandala" userId="a47e9141ffb04a41" providerId="LiveId" clId="{742260FD-59F0-43DF-9CD4-1B6B3E77B2FB}" dt="2023-05-09T14:55:53.464" v="1261" actId="700"/>
          <ac:spMkLst>
            <pc:docMk/>
            <pc:sldMk cId="3995258761" sldId="297"/>
            <ac:spMk id="3" creationId="{39790606-4AD3-659D-415B-7BF058B54FC2}"/>
          </ac:spMkLst>
        </pc:spChg>
        <pc:spChg chg="add del mod ord">
          <ac:chgData name="Vishnu Mandala" userId="a47e9141ffb04a41" providerId="LiveId" clId="{742260FD-59F0-43DF-9CD4-1B6B3E77B2FB}" dt="2023-05-09T14:55:53.464" v="1261" actId="700"/>
          <ac:spMkLst>
            <pc:docMk/>
            <pc:sldMk cId="3995258761" sldId="297"/>
            <ac:spMk id="4" creationId="{1F5B2631-50FB-8AC9-C985-36C1B65B744F}"/>
          </ac:spMkLst>
        </pc:spChg>
        <pc:spChg chg="add del mod ord">
          <ac:chgData name="Vishnu Mandala" userId="a47e9141ffb04a41" providerId="LiveId" clId="{742260FD-59F0-43DF-9CD4-1B6B3E77B2FB}" dt="2023-05-09T14:55:53.464" v="1261" actId="700"/>
          <ac:spMkLst>
            <pc:docMk/>
            <pc:sldMk cId="3995258761" sldId="297"/>
            <ac:spMk id="5" creationId="{4766DEF6-9CCB-68F9-8AFF-ACFE293B703A}"/>
          </ac:spMkLst>
        </pc:spChg>
        <pc:spChg chg="add del mod ord">
          <ac:chgData name="Vishnu Mandala" userId="a47e9141ffb04a41" providerId="LiveId" clId="{742260FD-59F0-43DF-9CD4-1B6B3E77B2FB}" dt="2023-05-09T14:55:53.464" v="1261" actId="700"/>
          <ac:spMkLst>
            <pc:docMk/>
            <pc:sldMk cId="3995258761" sldId="297"/>
            <ac:spMk id="6" creationId="{15D25F20-2907-76B5-3485-0C336DC50658}"/>
          </ac:spMkLst>
        </pc:spChg>
        <pc:spChg chg="add del">
          <ac:chgData name="Vishnu Mandala" userId="a47e9141ffb04a41" providerId="LiveId" clId="{742260FD-59F0-43DF-9CD4-1B6B3E77B2FB}" dt="2023-05-09T14:55:53.464" v="1261" actId="700"/>
          <ac:spMkLst>
            <pc:docMk/>
            <pc:sldMk cId="3995258761" sldId="297"/>
            <ac:spMk id="7" creationId="{CE553C3E-CAB7-2DBF-0650-D4F6979E997B}"/>
          </ac:spMkLst>
        </pc:spChg>
        <pc:spChg chg="add del">
          <ac:chgData name="Vishnu Mandala" userId="a47e9141ffb04a41" providerId="LiveId" clId="{742260FD-59F0-43DF-9CD4-1B6B3E77B2FB}" dt="2023-05-09T14:55:53.464" v="1261" actId="700"/>
          <ac:spMkLst>
            <pc:docMk/>
            <pc:sldMk cId="3995258761" sldId="297"/>
            <ac:spMk id="8" creationId="{096DFA2B-393A-709B-870A-37034A752976}"/>
          </ac:spMkLst>
        </pc:spChg>
        <pc:spChg chg="mod ord">
          <ac:chgData name="Vishnu Mandala" userId="a47e9141ffb04a41" providerId="LiveId" clId="{742260FD-59F0-43DF-9CD4-1B6B3E77B2FB}" dt="2023-05-09T14:55:53.464" v="1261" actId="700"/>
          <ac:spMkLst>
            <pc:docMk/>
            <pc:sldMk cId="3995258761" sldId="297"/>
            <ac:spMk id="9" creationId="{4A81BF24-B12E-4BAB-464A-BB078E212051}"/>
          </ac:spMkLst>
        </pc:spChg>
        <pc:spChg chg="add del mod ord">
          <ac:chgData name="Vishnu Mandala" userId="a47e9141ffb04a41" providerId="LiveId" clId="{742260FD-59F0-43DF-9CD4-1B6B3E77B2FB}" dt="2023-05-09T14:55:53.464" v="1261" actId="700"/>
          <ac:spMkLst>
            <pc:docMk/>
            <pc:sldMk cId="3995258761" sldId="297"/>
            <ac:spMk id="10" creationId="{721E07EF-D093-BCF1-AFB2-692A34E3C9A5}"/>
          </ac:spMkLst>
        </pc:spChg>
        <pc:spChg chg="add del mod ord">
          <ac:chgData name="Vishnu Mandala" userId="a47e9141ffb04a41" providerId="LiveId" clId="{742260FD-59F0-43DF-9CD4-1B6B3E77B2FB}" dt="2023-05-09T14:55:53.464" v="1261" actId="700"/>
          <ac:spMkLst>
            <pc:docMk/>
            <pc:sldMk cId="3995258761" sldId="297"/>
            <ac:spMk id="11" creationId="{181CF166-BF85-6F1F-B729-19C59722B35F}"/>
          </ac:spMkLst>
        </pc:spChg>
        <pc:spChg chg="add del mod ord">
          <ac:chgData name="Vishnu Mandala" userId="a47e9141ffb04a41" providerId="LiveId" clId="{742260FD-59F0-43DF-9CD4-1B6B3E77B2FB}" dt="2023-05-09T14:55:53.464" v="1261" actId="700"/>
          <ac:spMkLst>
            <pc:docMk/>
            <pc:sldMk cId="3995258761" sldId="297"/>
            <ac:spMk id="12" creationId="{FD86B4A8-0028-8873-49EF-2C46972E2603}"/>
          </ac:spMkLst>
        </pc:spChg>
        <pc:spChg chg="add del mod ord">
          <ac:chgData name="Vishnu Mandala" userId="a47e9141ffb04a41" providerId="LiveId" clId="{742260FD-59F0-43DF-9CD4-1B6B3E77B2FB}" dt="2023-05-09T14:55:53.464" v="1261" actId="700"/>
          <ac:spMkLst>
            <pc:docMk/>
            <pc:sldMk cId="3995258761" sldId="297"/>
            <ac:spMk id="13" creationId="{F103CCD7-1B73-BE85-D4F7-1B3A78FEE2AE}"/>
          </ac:spMkLst>
        </pc:spChg>
        <pc:spChg chg="add del mod ord">
          <ac:chgData name="Vishnu Mandala" userId="a47e9141ffb04a41" providerId="LiveId" clId="{742260FD-59F0-43DF-9CD4-1B6B3E77B2FB}" dt="2023-05-09T14:55:53.464" v="1261" actId="700"/>
          <ac:spMkLst>
            <pc:docMk/>
            <pc:sldMk cId="3995258761" sldId="297"/>
            <ac:spMk id="14" creationId="{B04AA550-1F18-CB6E-9589-8F702523B7E5}"/>
          </ac:spMkLst>
        </pc:spChg>
      </pc:sldChg>
      <pc:sldChg chg="new del">
        <pc:chgData name="Vishnu Mandala" userId="a47e9141ffb04a41" providerId="LiveId" clId="{742260FD-59F0-43DF-9CD4-1B6B3E77B2FB}" dt="2023-05-09T15:13:40.958" v="1953" actId="47"/>
        <pc:sldMkLst>
          <pc:docMk/>
          <pc:sldMk cId="119398698" sldId="298"/>
        </pc:sldMkLst>
      </pc:sldChg>
      <pc:sldChg chg="modSp add mod modTransition modAnim">
        <pc:chgData name="Vishnu Mandala" userId="a47e9141ffb04a41" providerId="LiveId" clId="{742260FD-59F0-43DF-9CD4-1B6B3E77B2FB}" dt="2023-05-09T17:33:14.129" v="3808"/>
        <pc:sldMkLst>
          <pc:docMk/>
          <pc:sldMk cId="1565624927" sldId="298"/>
        </pc:sldMkLst>
        <pc:spChg chg="mod">
          <ac:chgData name="Vishnu Mandala" userId="a47e9141ffb04a41" providerId="LiveId" clId="{742260FD-59F0-43DF-9CD4-1B6B3E77B2FB}" dt="2023-05-09T15:14:02.788" v="2004" actId="404"/>
          <ac:spMkLst>
            <pc:docMk/>
            <pc:sldMk cId="1565624927" sldId="298"/>
            <ac:spMk id="2509" creationId="{00000000-0000-0000-0000-000000000000}"/>
          </ac:spMkLst>
        </pc:spChg>
        <pc:spChg chg="mod">
          <ac:chgData name="Vishnu Mandala" userId="a47e9141ffb04a41" providerId="LiveId" clId="{742260FD-59F0-43DF-9CD4-1B6B3E77B2FB}" dt="2023-05-09T15:19:23.046" v="2062" actId="5793"/>
          <ac:spMkLst>
            <pc:docMk/>
            <pc:sldMk cId="1565624927" sldId="298"/>
            <ac:spMk id="2550" creationId="{2B27B288-A4E7-4780-94BC-7931A8C8B856}"/>
          </ac:spMkLst>
        </pc:spChg>
      </pc:sldChg>
      <pc:sldChg chg="modSp add mod modTransition modAnim">
        <pc:chgData name="Vishnu Mandala" userId="a47e9141ffb04a41" providerId="LiveId" clId="{742260FD-59F0-43DF-9CD4-1B6B3E77B2FB}" dt="2023-05-09T17:27:54.216" v="3764"/>
        <pc:sldMkLst>
          <pc:docMk/>
          <pc:sldMk cId="3887385493" sldId="299"/>
        </pc:sldMkLst>
        <pc:spChg chg="mod">
          <ac:chgData name="Vishnu Mandala" userId="a47e9141ffb04a41" providerId="LiveId" clId="{742260FD-59F0-43DF-9CD4-1B6B3E77B2FB}" dt="2023-05-09T15:39:42.831" v="2250" actId="255"/>
          <ac:spMkLst>
            <pc:docMk/>
            <pc:sldMk cId="3887385493" sldId="299"/>
            <ac:spMk id="2509" creationId="{00000000-0000-0000-0000-000000000000}"/>
          </ac:spMkLst>
        </pc:spChg>
        <pc:spChg chg="mod">
          <ac:chgData name="Vishnu Mandala" userId="a47e9141ffb04a41" providerId="LiveId" clId="{742260FD-59F0-43DF-9CD4-1B6B3E77B2FB}" dt="2023-05-09T15:36:55.217" v="2106" actId="1076"/>
          <ac:spMkLst>
            <pc:docMk/>
            <pc:sldMk cId="3887385493" sldId="299"/>
            <ac:spMk id="2550" creationId="{2B27B288-A4E7-4780-94BC-7931A8C8B856}"/>
          </ac:spMkLst>
        </pc:spChg>
      </pc:sldChg>
      <pc:sldChg chg="modSp add mod modTransition modAnim">
        <pc:chgData name="Vishnu Mandala" userId="a47e9141ffb04a41" providerId="LiveId" clId="{742260FD-59F0-43DF-9CD4-1B6B3E77B2FB}" dt="2023-05-09T17:28:04.008" v="3765"/>
        <pc:sldMkLst>
          <pc:docMk/>
          <pc:sldMk cId="1337626003" sldId="300"/>
        </pc:sldMkLst>
        <pc:spChg chg="mod">
          <ac:chgData name="Vishnu Mandala" userId="a47e9141ffb04a41" providerId="LiveId" clId="{742260FD-59F0-43DF-9CD4-1B6B3E77B2FB}" dt="2023-05-09T15:39:50.140" v="2251" actId="255"/>
          <ac:spMkLst>
            <pc:docMk/>
            <pc:sldMk cId="1337626003" sldId="300"/>
            <ac:spMk id="2509" creationId="{00000000-0000-0000-0000-000000000000}"/>
          </ac:spMkLst>
        </pc:spChg>
        <pc:spChg chg="mod">
          <ac:chgData name="Vishnu Mandala" userId="a47e9141ffb04a41" providerId="LiveId" clId="{742260FD-59F0-43DF-9CD4-1B6B3E77B2FB}" dt="2023-05-09T15:39:22.706" v="2248" actId="20577"/>
          <ac:spMkLst>
            <pc:docMk/>
            <pc:sldMk cId="1337626003" sldId="300"/>
            <ac:spMk id="2550" creationId="{2B27B288-A4E7-4780-94BC-7931A8C8B856}"/>
          </ac:spMkLst>
        </pc:spChg>
      </pc:sldChg>
      <pc:sldChg chg="addSp delSp modSp new del mod modClrScheme chgLayout">
        <pc:chgData name="Vishnu Mandala" userId="a47e9141ffb04a41" providerId="LiveId" clId="{742260FD-59F0-43DF-9CD4-1B6B3E77B2FB}" dt="2023-05-09T15:37:12.026" v="2109" actId="47"/>
        <pc:sldMkLst>
          <pc:docMk/>
          <pc:sldMk cId="3468013704" sldId="300"/>
        </pc:sldMkLst>
        <pc:spChg chg="del mod ord">
          <ac:chgData name="Vishnu Mandala" userId="a47e9141ffb04a41" providerId="LiveId" clId="{742260FD-59F0-43DF-9CD4-1B6B3E77B2FB}" dt="2023-05-09T15:37:09.663" v="2108" actId="700"/>
          <ac:spMkLst>
            <pc:docMk/>
            <pc:sldMk cId="3468013704" sldId="300"/>
            <ac:spMk id="2" creationId="{8D34DF16-BEF0-3A05-92D3-6924B7291E6F}"/>
          </ac:spMkLst>
        </pc:spChg>
        <pc:spChg chg="del mod ord">
          <ac:chgData name="Vishnu Mandala" userId="a47e9141ffb04a41" providerId="LiveId" clId="{742260FD-59F0-43DF-9CD4-1B6B3E77B2FB}" dt="2023-05-09T15:37:09.663" v="2108" actId="700"/>
          <ac:spMkLst>
            <pc:docMk/>
            <pc:sldMk cId="3468013704" sldId="300"/>
            <ac:spMk id="3" creationId="{E806D071-E227-B9F5-7677-56F7D999E8FC}"/>
          </ac:spMkLst>
        </pc:spChg>
        <pc:spChg chg="del">
          <ac:chgData name="Vishnu Mandala" userId="a47e9141ffb04a41" providerId="LiveId" clId="{742260FD-59F0-43DF-9CD4-1B6B3E77B2FB}" dt="2023-05-09T15:37:09.663" v="2108" actId="700"/>
          <ac:spMkLst>
            <pc:docMk/>
            <pc:sldMk cId="3468013704" sldId="300"/>
            <ac:spMk id="4" creationId="{9A04A3F1-739F-13F0-D6E8-FB3200767BE1}"/>
          </ac:spMkLst>
        </pc:spChg>
        <pc:spChg chg="del">
          <ac:chgData name="Vishnu Mandala" userId="a47e9141ffb04a41" providerId="LiveId" clId="{742260FD-59F0-43DF-9CD4-1B6B3E77B2FB}" dt="2023-05-09T15:37:09.663" v="2108" actId="700"/>
          <ac:spMkLst>
            <pc:docMk/>
            <pc:sldMk cId="3468013704" sldId="300"/>
            <ac:spMk id="5" creationId="{443F8FF1-631F-3AE8-2D77-D6FB5147DC82}"/>
          </ac:spMkLst>
        </pc:spChg>
        <pc:spChg chg="del">
          <ac:chgData name="Vishnu Mandala" userId="a47e9141ffb04a41" providerId="LiveId" clId="{742260FD-59F0-43DF-9CD4-1B6B3E77B2FB}" dt="2023-05-09T15:37:09.663" v="2108" actId="700"/>
          <ac:spMkLst>
            <pc:docMk/>
            <pc:sldMk cId="3468013704" sldId="300"/>
            <ac:spMk id="6" creationId="{D659B3E5-3CD1-0948-CF2C-3306B1B56C54}"/>
          </ac:spMkLst>
        </pc:spChg>
        <pc:spChg chg="del">
          <ac:chgData name="Vishnu Mandala" userId="a47e9141ffb04a41" providerId="LiveId" clId="{742260FD-59F0-43DF-9CD4-1B6B3E77B2FB}" dt="2023-05-09T15:37:09.663" v="2108" actId="700"/>
          <ac:spMkLst>
            <pc:docMk/>
            <pc:sldMk cId="3468013704" sldId="300"/>
            <ac:spMk id="7" creationId="{FDB0EF4A-963B-B0A1-CEDA-BE2F557ABC98}"/>
          </ac:spMkLst>
        </pc:spChg>
        <pc:spChg chg="del">
          <ac:chgData name="Vishnu Mandala" userId="a47e9141ffb04a41" providerId="LiveId" clId="{742260FD-59F0-43DF-9CD4-1B6B3E77B2FB}" dt="2023-05-09T15:37:09.663" v="2108" actId="700"/>
          <ac:spMkLst>
            <pc:docMk/>
            <pc:sldMk cId="3468013704" sldId="300"/>
            <ac:spMk id="8" creationId="{DA7115C4-EFF5-C859-41F9-E03E9FA431D4}"/>
          </ac:spMkLst>
        </pc:spChg>
        <pc:spChg chg="mod ord">
          <ac:chgData name="Vishnu Mandala" userId="a47e9141ffb04a41" providerId="LiveId" clId="{742260FD-59F0-43DF-9CD4-1B6B3E77B2FB}" dt="2023-05-09T15:37:09.663" v="2108" actId="700"/>
          <ac:spMkLst>
            <pc:docMk/>
            <pc:sldMk cId="3468013704" sldId="300"/>
            <ac:spMk id="9" creationId="{2C155732-57FC-5E90-2AAF-BAD11C1C5309}"/>
          </ac:spMkLst>
        </pc:spChg>
        <pc:spChg chg="add mod ord">
          <ac:chgData name="Vishnu Mandala" userId="a47e9141ffb04a41" providerId="LiveId" clId="{742260FD-59F0-43DF-9CD4-1B6B3E77B2FB}" dt="2023-05-09T15:37:09.663" v="2108" actId="700"/>
          <ac:spMkLst>
            <pc:docMk/>
            <pc:sldMk cId="3468013704" sldId="300"/>
            <ac:spMk id="10" creationId="{5F037A50-CA72-60FD-F657-A43107CFD58B}"/>
          </ac:spMkLst>
        </pc:spChg>
        <pc:spChg chg="add mod ord">
          <ac:chgData name="Vishnu Mandala" userId="a47e9141ffb04a41" providerId="LiveId" clId="{742260FD-59F0-43DF-9CD4-1B6B3E77B2FB}" dt="2023-05-09T15:37:09.663" v="2108" actId="700"/>
          <ac:spMkLst>
            <pc:docMk/>
            <pc:sldMk cId="3468013704" sldId="300"/>
            <ac:spMk id="11" creationId="{C2375648-41E4-0286-F537-D04B616A60C4}"/>
          </ac:spMkLst>
        </pc:spChg>
      </pc:sldChg>
      <pc:sldChg chg="addSp delSp modSp add mod ord modTransition modAnim">
        <pc:chgData name="Vishnu Mandala" userId="a47e9141ffb04a41" providerId="LiveId" clId="{742260FD-59F0-43DF-9CD4-1B6B3E77B2FB}" dt="2023-05-09T17:41:35.086" v="3811"/>
        <pc:sldMkLst>
          <pc:docMk/>
          <pc:sldMk cId="3762013946" sldId="301"/>
        </pc:sldMkLst>
        <pc:spChg chg="add mod">
          <ac:chgData name="Vishnu Mandala" userId="a47e9141ffb04a41" providerId="LiveId" clId="{742260FD-59F0-43DF-9CD4-1B6B3E77B2FB}" dt="2023-05-09T16:32:34.585" v="3066" actId="207"/>
          <ac:spMkLst>
            <pc:docMk/>
            <pc:sldMk cId="3762013946" sldId="301"/>
            <ac:spMk id="4" creationId="{893DE373-B5E5-747D-637D-A1B99438838E}"/>
          </ac:spMkLst>
        </pc:spChg>
        <pc:spChg chg="mod">
          <ac:chgData name="Vishnu Mandala" userId="a47e9141ffb04a41" providerId="LiveId" clId="{742260FD-59F0-43DF-9CD4-1B6B3E77B2FB}" dt="2023-05-09T16:31:33.531" v="3056" actId="20577"/>
          <ac:spMkLst>
            <pc:docMk/>
            <pc:sldMk cId="3762013946" sldId="301"/>
            <ac:spMk id="2509" creationId="{00000000-0000-0000-0000-000000000000}"/>
          </ac:spMkLst>
        </pc:spChg>
        <pc:spChg chg="del">
          <ac:chgData name="Vishnu Mandala" userId="a47e9141ffb04a41" providerId="LiveId" clId="{742260FD-59F0-43DF-9CD4-1B6B3E77B2FB}" dt="2023-05-09T15:44:11.400" v="2255" actId="478"/>
          <ac:spMkLst>
            <pc:docMk/>
            <pc:sldMk cId="3762013946" sldId="301"/>
            <ac:spMk id="2550" creationId="{2B27B288-A4E7-4780-94BC-7931A8C8B856}"/>
          </ac:spMkLst>
        </pc:spChg>
        <pc:picChg chg="add mod">
          <ac:chgData name="Vishnu Mandala" userId="a47e9141ffb04a41" providerId="LiveId" clId="{742260FD-59F0-43DF-9CD4-1B6B3E77B2FB}" dt="2023-05-09T15:53:42.123" v="2354" actId="14100"/>
          <ac:picMkLst>
            <pc:docMk/>
            <pc:sldMk cId="3762013946" sldId="301"/>
            <ac:picMk id="3" creationId="{1BEAD169-99BA-CED6-C750-AC6E81681463}"/>
          </ac:picMkLst>
        </pc:picChg>
      </pc:sldChg>
      <pc:sldChg chg="addSp delSp modSp add mod modTransition modAnim">
        <pc:chgData name="Vishnu Mandala" userId="a47e9141ffb04a41" providerId="LiveId" clId="{742260FD-59F0-43DF-9CD4-1B6B3E77B2FB}" dt="2023-05-09T17:23:23.615" v="3732"/>
        <pc:sldMkLst>
          <pc:docMk/>
          <pc:sldMk cId="2661883286" sldId="302"/>
        </pc:sldMkLst>
        <pc:spChg chg="add mod">
          <ac:chgData name="Vishnu Mandala" userId="a47e9141ffb04a41" providerId="LiveId" clId="{742260FD-59F0-43DF-9CD4-1B6B3E77B2FB}" dt="2023-05-09T16:03:00.755" v="2448" actId="207"/>
          <ac:spMkLst>
            <pc:docMk/>
            <pc:sldMk cId="2661883286" sldId="302"/>
            <ac:spMk id="2" creationId="{06CD80E7-BDEA-2898-DA02-3EB7A3DCB265}"/>
          </ac:spMkLst>
        </pc:spChg>
        <pc:spChg chg="add mod">
          <ac:chgData name="Vishnu Mandala" userId="a47e9141ffb04a41" providerId="LiveId" clId="{742260FD-59F0-43DF-9CD4-1B6B3E77B2FB}" dt="2023-05-09T16:02:36.313" v="2428" actId="404"/>
          <ac:spMkLst>
            <pc:docMk/>
            <pc:sldMk cId="2661883286" sldId="302"/>
            <ac:spMk id="3" creationId="{CFA49096-AB66-74B2-E64C-5A64825F31A2}"/>
          </ac:spMkLst>
        </pc:spChg>
        <pc:spChg chg="add mod">
          <ac:chgData name="Vishnu Mandala" userId="a47e9141ffb04a41" providerId="LiveId" clId="{742260FD-59F0-43DF-9CD4-1B6B3E77B2FB}" dt="2023-05-09T16:03:57.340" v="2496" actId="404"/>
          <ac:spMkLst>
            <pc:docMk/>
            <pc:sldMk cId="2661883286" sldId="302"/>
            <ac:spMk id="4" creationId="{58A367AD-BEDF-5CA5-B614-BB85CB30A945}"/>
          </ac:spMkLst>
        </pc:spChg>
        <pc:spChg chg="add mod">
          <ac:chgData name="Vishnu Mandala" userId="a47e9141ffb04a41" providerId="LiveId" clId="{742260FD-59F0-43DF-9CD4-1B6B3E77B2FB}" dt="2023-05-09T16:04:13.541" v="2513" actId="404"/>
          <ac:spMkLst>
            <pc:docMk/>
            <pc:sldMk cId="2661883286" sldId="302"/>
            <ac:spMk id="5" creationId="{38333FAD-7B51-B235-9F15-666DF830DE05}"/>
          </ac:spMkLst>
        </pc:spChg>
        <pc:spChg chg="add mod">
          <ac:chgData name="Vishnu Mandala" userId="a47e9141ffb04a41" providerId="LiveId" clId="{742260FD-59F0-43DF-9CD4-1B6B3E77B2FB}" dt="2023-05-09T16:04:39.721" v="2540" actId="403"/>
          <ac:spMkLst>
            <pc:docMk/>
            <pc:sldMk cId="2661883286" sldId="302"/>
            <ac:spMk id="6" creationId="{EF3EA9FF-E748-21B4-DBAB-516DBCE36FD4}"/>
          </ac:spMkLst>
        </pc:spChg>
        <pc:spChg chg="add del">
          <ac:chgData name="Vishnu Mandala" userId="a47e9141ffb04a41" providerId="LiveId" clId="{742260FD-59F0-43DF-9CD4-1B6B3E77B2FB}" dt="2023-05-09T15:59:17.749" v="2391" actId="11529"/>
          <ac:spMkLst>
            <pc:docMk/>
            <pc:sldMk cId="2661883286" sldId="302"/>
            <ac:spMk id="9" creationId="{76E7746A-7173-A56F-A9E1-C88AD5EFCC63}"/>
          </ac:spMkLst>
        </pc:spChg>
        <pc:spChg chg="add mod">
          <ac:chgData name="Vishnu Mandala" userId="a47e9141ffb04a41" providerId="LiveId" clId="{742260FD-59F0-43DF-9CD4-1B6B3E77B2FB}" dt="2023-05-09T17:19:24.342" v="3704" actId="20577"/>
          <ac:spMkLst>
            <pc:docMk/>
            <pc:sldMk cId="2661883286" sldId="302"/>
            <ac:spMk id="37" creationId="{F7C34D42-7FC7-7F4E-BD6F-418250F7A884}"/>
          </ac:spMkLst>
        </pc:spChg>
        <pc:spChg chg="mod">
          <ac:chgData name="Vishnu Mandala" userId="a47e9141ffb04a41" providerId="LiveId" clId="{742260FD-59F0-43DF-9CD4-1B6B3E77B2FB}" dt="2023-05-09T15:57:27.424" v="2370" actId="20577"/>
          <ac:spMkLst>
            <pc:docMk/>
            <pc:sldMk cId="2661883286" sldId="302"/>
            <ac:spMk id="2509" creationId="{00000000-0000-0000-0000-000000000000}"/>
          </ac:spMkLst>
        </pc:spChg>
        <pc:spChg chg="del mod">
          <ac:chgData name="Vishnu Mandala" userId="a47e9141ffb04a41" providerId="LiveId" clId="{742260FD-59F0-43DF-9CD4-1B6B3E77B2FB}" dt="2023-05-09T15:57:40.260" v="2374"/>
          <ac:spMkLst>
            <pc:docMk/>
            <pc:sldMk cId="2661883286" sldId="302"/>
            <ac:spMk id="2550" creationId="{2B27B288-A4E7-4780-94BC-7931A8C8B856}"/>
          </ac:spMkLst>
        </pc:spChg>
        <pc:cxnChg chg="add del mod">
          <ac:chgData name="Vishnu Mandala" userId="a47e9141ffb04a41" providerId="LiveId" clId="{742260FD-59F0-43DF-9CD4-1B6B3E77B2FB}" dt="2023-05-09T15:59:07.956" v="2389" actId="11529"/>
          <ac:cxnSpMkLst>
            <pc:docMk/>
            <pc:sldMk cId="2661883286" sldId="302"/>
            <ac:cxnSpMk id="8" creationId="{045D624B-E00F-38A4-50F8-CCA737DCBA73}"/>
          </ac:cxnSpMkLst>
        </pc:cxnChg>
        <pc:cxnChg chg="add mod">
          <ac:chgData name="Vishnu Mandala" userId="a47e9141ffb04a41" providerId="LiveId" clId="{742260FD-59F0-43DF-9CD4-1B6B3E77B2FB}" dt="2023-05-09T16:00:34.922" v="2403" actId="13822"/>
          <ac:cxnSpMkLst>
            <pc:docMk/>
            <pc:sldMk cId="2661883286" sldId="302"/>
            <ac:cxnSpMk id="11" creationId="{A5C45574-144D-4CB1-B7FD-142932C5E8C9}"/>
          </ac:cxnSpMkLst>
        </pc:cxnChg>
        <pc:cxnChg chg="add mod">
          <ac:chgData name="Vishnu Mandala" userId="a47e9141ffb04a41" providerId="LiveId" clId="{742260FD-59F0-43DF-9CD4-1B6B3E77B2FB}" dt="2023-05-09T16:01:16.519" v="2408" actId="17032"/>
          <ac:cxnSpMkLst>
            <pc:docMk/>
            <pc:sldMk cId="2661883286" sldId="302"/>
            <ac:cxnSpMk id="16" creationId="{96F4CEF9-485A-FBE2-4DCB-215617A18F43}"/>
          </ac:cxnSpMkLst>
        </pc:cxnChg>
        <pc:cxnChg chg="add mod">
          <ac:chgData name="Vishnu Mandala" userId="a47e9141ffb04a41" providerId="LiveId" clId="{742260FD-59F0-43DF-9CD4-1B6B3E77B2FB}" dt="2023-05-09T16:00:48.381" v="2407" actId="13822"/>
          <ac:cxnSpMkLst>
            <pc:docMk/>
            <pc:sldMk cId="2661883286" sldId="302"/>
            <ac:cxnSpMk id="18" creationId="{5AAF9C5F-4E2B-4421-C280-E3655981E0AE}"/>
          </ac:cxnSpMkLst>
        </pc:cxnChg>
        <pc:cxnChg chg="add">
          <ac:chgData name="Vishnu Mandala" userId="a47e9141ffb04a41" providerId="LiveId" clId="{742260FD-59F0-43DF-9CD4-1B6B3E77B2FB}" dt="2023-05-09T16:01:30.436" v="2409" actId="11529"/>
          <ac:cxnSpMkLst>
            <pc:docMk/>
            <pc:sldMk cId="2661883286" sldId="302"/>
            <ac:cxnSpMk id="20" creationId="{A75AE4E8-89E6-108C-AD34-19A3CA9291B8}"/>
          </ac:cxnSpMkLst>
        </pc:cxnChg>
        <pc:cxnChg chg="add del mod">
          <ac:chgData name="Vishnu Mandala" userId="a47e9141ffb04a41" providerId="LiveId" clId="{742260FD-59F0-43DF-9CD4-1B6B3E77B2FB}" dt="2023-05-09T16:01:39.442" v="2411" actId="478"/>
          <ac:cxnSpMkLst>
            <pc:docMk/>
            <pc:sldMk cId="2661883286" sldId="302"/>
            <ac:cxnSpMk id="22" creationId="{9ADB364D-77FA-4DE7-B907-B35D8A8FE886}"/>
          </ac:cxnSpMkLst>
        </pc:cxnChg>
        <pc:cxnChg chg="add mod">
          <ac:chgData name="Vishnu Mandala" userId="a47e9141ffb04a41" providerId="LiveId" clId="{742260FD-59F0-43DF-9CD4-1B6B3E77B2FB}" dt="2023-05-09T16:01:55.150" v="2413" actId="13822"/>
          <ac:cxnSpMkLst>
            <pc:docMk/>
            <pc:sldMk cId="2661883286" sldId="302"/>
            <ac:cxnSpMk id="24" creationId="{DAF82A8F-10E6-5924-5AAB-417F6034244D}"/>
          </ac:cxnSpMkLst>
        </pc:cxnChg>
        <pc:cxnChg chg="add">
          <ac:chgData name="Vishnu Mandala" userId="a47e9141ffb04a41" providerId="LiveId" clId="{742260FD-59F0-43DF-9CD4-1B6B3E77B2FB}" dt="2023-05-09T16:02:05.318" v="2414" actId="11529"/>
          <ac:cxnSpMkLst>
            <pc:docMk/>
            <pc:sldMk cId="2661883286" sldId="302"/>
            <ac:cxnSpMk id="26" creationId="{4A9AFB6D-74A5-F020-6859-4E22B762C280}"/>
          </ac:cxnSpMkLst>
        </pc:cxnChg>
      </pc:sldChg>
      <pc:sldChg chg="add del">
        <pc:chgData name="Vishnu Mandala" userId="a47e9141ffb04a41" providerId="LiveId" clId="{742260FD-59F0-43DF-9CD4-1B6B3E77B2FB}" dt="2023-05-09T16:12:54.092" v="2708" actId="47"/>
        <pc:sldMkLst>
          <pc:docMk/>
          <pc:sldMk cId="838045096" sldId="303"/>
        </pc:sldMkLst>
      </pc:sldChg>
      <pc:sldChg chg="new del">
        <pc:chgData name="Vishnu Mandala" userId="a47e9141ffb04a41" providerId="LiveId" clId="{742260FD-59F0-43DF-9CD4-1B6B3E77B2FB}" dt="2023-05-09T16:13:31.531" v="2710" actId="47"/>
        <pc:sldMkLst>
          <pc:docMk/>
          <pc:sldMk cId="2756511877" sldId="303"/>
        </pc:sldMkLst>
      </pc:sldChg>
      <pc:sldChg chg="addSp delSp modSp add mod modTransition modAnim">
        <pc:chgData name="Vishnu Mandala" userId="a47e9141ffb04a41" providerId="LiveId" clId="{742260FD-59F0-43DF-9CD4-1B6B3E77B2FB}" dt="2023-05-09T17:27:19.007" v="3763"/>
        <pc:sldMkLst>
          <pc:docMk/>
          <pc:sldMk cId="3938676118" sldId="303"/>
        </pc:sldMkLst>
        <pc:spChg chg="mod">
          <ac:chgData name="Vishnu Mandala" userId="a47e9141ffb04a41" providerId="LiveId" clId="{742260FD-59F0-43DF-9CD4-1B6B3E77B2FB}" dt="2023-05-09T16:26:46.633" v="2981" actId="1076"/>
          <ac:spMkLst>
            <pc:docMk/>
            <pc:sldMk cId="3938676118" sldId="303"/>
            <ac:spMk id="4" creationId="{893DE373-B5E5-747D-637D-A1B99438838E}"/>
          </ac:spMkLst>
        </pc:spChg>
        <pc:spChg chg="add del mod">
          <ac:chgData name="Vishnu Mandala" userId="a47e9141ffb04a41" providerId="LiveId" clId="{742260FD-59F0-43DF-9CD4-1B6B3E77B2FB}" dt="2023-05-09T16:26:44.345" v="2980"/>
          <ac:spMkLst>
            <pc:docMk/>
            <pc:sldMk cId="3938676118" sldId="303"/>
            <ac:spMk id="6" creationId="{13AAEF08-E0D3-04CE-17F6-DF4C5425465B}"/>
          </ac:spMkLst>
        </pc:spChg>
        <pc:spChg chg="add mod">
          <ac:chgData name="Vishnu Mandala" userId="a47e9141ffb04a41" providerId="LiveId" clId="{742260FD-59F0-43DF-9CD4-1B6B3E77B2FB}" dt="2023-05-09T16:27:53.473" v="2992" actId="20577"/>
          <ac:spMkLst>
            <pc:docMk/>
            <pc:sldMk cId="3938676118" sldId="303"/>
            <ac:spMk id="8" creationId="{C70FF60A-D22C-EF5F-AA4C-7DCA32A82685}"/>
          </ac:spMkLst>
        </pc:spChg>
        <pc:spChg chg="mod">
          <ac:chgData name="Vishnu Mandala" userId="a47e9141ffb04a41" providerId="LiveId" clId="{742260FD-59F0-43DF-9CD4-1B6B3E77B2FB}" dt="2023-05-09T16:25:29.359" v="2961" actId="20577"/>
          <ac:spMkLst>
            <pc:docMk/>
            <pc:sldMk cId="3938676118" sldId="303"/>
            <ac:spMk id="2509" creationId="{00000000-0000-0000-0000-000000000000}"/>
          </ac:spMkLst>
        </pc:spChg>
        <pc:picChg chg="del mod">
          <ac:chgData name="Vishnu Mandala" userId="a47e9141ffb04a41" providerId="LiveId" clId="{742260FD-59F0-43DF-9CD4-1B6B3E77B2FB}" dt="2023-05-09T16:25:31.712" v="2962" actId="478"/>
          <ac:picMkLst>
            <pc:docMk/>
            <pc:sldMk cId="3938676118" sldId="303"/>
            <ac:picMk id="3" creationId="{1BEAD169-99BA-CED6-C750-AC6E81681463}"/>
          </ac:picMkLst>
        </pc:picChg>
        <pc:picChg chg="add mod">
          <ac:chgData name="Vishnu Mandala" userId="a47e9141ffb04a41" providerId="LiveId" clId="{742260FD-59F0-43DF-9CD4-1B6B3E77B2FB}" dt="2023-05-09T16:26:46.633" v="2981" actId="1076"/>
          <ac:picMkLst>
            <pc:docMk/>
            <pc:sldMk cId="3938676118" sldId="303"/>
            <ac:picMk id="5" creationId="{38BFA995-663E-3107-52A2-6938762CA579}"/>
          </ac:picMkLst>
        </pc:picChg>
        <pc:picChg chg="add del mod">
          <ac:chgData name="Vishnu Mandala" userId="a47e9141ffb04a41" providerId="LiveId" clId="{742260FD-59F0-43DF-9CD4-1B6B3E77B2FB}" dt="2023-05-09T16:26:44.345" v="2980"/>
          <ac:picMkLst>
            <pc:docMk/>
            <pc:sldMk cId="3938676118" sldId="303"/>
            <ac:picMk id="7" creationId="{AACEBAF2-7C14-6B4B-6B5A-32C965D035D2}"/>
          </ac:picMkLst>
        </pc:picChg>
        <pc:picChg chg="add mod">
          <ac:chgData name="Vishnu Mandala" userId="a47e9141ffb04a41" providerId="LiveId" clId="{742260FD-59F0-43DF-9CD4-1B6B3E77B2FB}" dt="2023-05-09T16:27:30.119" v="2986" actId="14100"/>
          <ac:picMkLst>
            <pc:docMk/>
            <pc:sldMk cId="3938676118" sldId="303"/>
            <ac:picMk id="9" creationId="{A317AC86-1999-4BD7-23C8-AC615CF8B1F7}"/>
          </ac:picMkLst>
        </pc:picChg>
      </pc:sldChg>
      <pc:sldChg chg="addSp delSp modSp add mod modTransition modAnim">
        <pc:chgData name="Vishnu Mandala" userId="a47e9141ffb04a41" providerId="LiveId" clId="{742260FD-59F0-43DF-9CD4-1B6B3E77B2FB}" dt="2023-05-09T17:33:55.311" v="3809"/>
        <pc:sldMkLst>
          <pc:docMk/>
          <pc:sldMk cId="2359337532" sldId="304"/>
        </pc:sldMkLst>
        <pc:spChg chg="mod">
          <ac:chgData name="Vishnu Mandala" userId="a47e9141ffb04a41" providerId="LiveId" clId="{742260FD-59F0-43DF-9CD4-1B6B3E77B2FB}" dt="2023-05-09T16:15:25.082" v="2749" actId="403"/>
          <ac:spMkLst>
            <pc:docMk/>
            <pc:sldMk cId="2359337532" sldId="304"/>
            <ac:spMk id="2" creationId="{06CD80E7-BDEA-2898-DA02-3EB7A3DCB265}"/>
          </ac:spMkLst>
        </pc:spChg>
        <pc:spChg chg="del">
          <ac:chgData name="Vishnu Mandala" userId="a47e9141ffb04a41" providerId="LiveId" clId="{742260FD-59F0-43DF-9CD4-1B6B3E77B2FB}" dt="2023-05-09T16:14:55.622" v="2739" actId="478"/>
          <ac:spMkLst>
            <pc:docMk/>
            <pc:sldMk cId="2359337532" sldId="304"/>
            <ac:spMk id="3" creationId="{CFA49096-AB66-74B2-E64C-5A64825F31A2}"/>
          </ac:spMkLst>
        </pc:spChg>
        <pc:spChg chg="del">
          <ac:chgData name="Vishnu Mandala" userId="a47e9141ffb04a41" providerId="LiveId" clId="{742260FD-59F0-43DF-9CD4-1B6B3E77B2FB}" dt="2023-05-09T16:14:55.622" v="2739" actId="478"/>
          <ac:spMkLst>
            <pc:docMk/>
            <pc:sldMk cId="2359337532" sldId="304"/>
            <ac:spMk id="4" creationId="{58A367AD-BEDF-5CA5-B614-BB85CB30A945}"/>
          </ac:spMkLst>
        </pc:spChg>
        <pc:spChg chg="del">
          <ac:chgData name="Vishnu Mandala" userId="a47e9141ffb04a41" providerId="LiveId" clId="{742260FD-59F0-43DF-9CD4-1B6B3E77B2FB}" dt="2023-05-09T16:14:55.622" v="2739" actId="478"/>
          <ac:spMkLst>
            <pc:docMk/>
            <pc:sldMk cId="2359337532" sldId="304"/>
            <ac:spMk id="5" creationId="{38333FAD-7B51-B235-9F15-666DF830DE05}"/>
          </ac:spMkLst>
        </pc:spChg>
        <pc:spChg chg="mod">
          <ac:chgData name="Vishnu Mandala" userId="a47e9141ffb04a41" providerId="LiveId" clId="{742260FD-59F0-43DF-9CD4-1B6B3E77B2FB}" dt="2023-05-09T16:15:48.307" v="2766" actId="1076"/>
          <ac:spMkLst>
            <pc:docMk/>
            <pc:sldMk cId="2359337532" sldId="304"/>
            <ac:spMk id="6" creationId="{EF3EA9FF-E748-21B4-DBAB-516DBCE36FD4}"/>
          </ac:spMkLst>
        </pc:spChg>
        <pc:spChg chg="add mod">
          <ac:chgData name="Vishnu Mandala" userId="a47e9141ffb04a41" providerId="LiveId" clId="{742260FD-59F0-43DF-9CD4-1B6B3E77B2FB}" dt="2023-05-09T16:17:29.943" v="2778" actId="13822"/>
          <ac:spMkLst>
            <pc:docMk/>
            <pc:sldMk cId="2359337532" sldId="304"/>
            <ac:spMk id="7" creationId="{88C751C8-36DE-FA89-B635-D3F9C102E776}"/>
          </ac:spMkLst>
        </pc:spChg>
        <pc:spChg chg="add mod">
          <ac:chgData name="Vishnu Mandala" userId="a47e9141ffb04a41" providerId="LiveId" clId="{742260FD-59F0-43DF-9CD4-1B6B3E77B2FB}" dt="2023-05-09T16:18:42.265" v="2786" actId="207"/>
          <ac:spMkLst>
            <pc:docMk/>
            <pc:sldMk cId="2359337532" sldId="304"/>
            <ac:spMk id="19" creationId="{48397F82-C89F-3CEB-16EE-C2E1FB05C49C}"/>
          </ac:spMkLst>
        </pc:spChg>
        <pc:spChg chg="add mod">
          <ac:chgData name="Vishnu Mandala" userId="a47e9141ffb04a41" providerId="LiveId" clId="{742260FD-59F0-43DF-9CD4-1B6B3E77B2FB}" dt="2023-05-09T16:24:35.070" v="2950" actId="20577"/>
          <ac:spMkLst>
            <pc:docMk/>
            <pc:sldMk cId="2359337532" sldId="304"/>
            <ac:spMk id="21" creationId="{74AAE6A5-9264-37EC-E5AA-5C9E23C6FAEF}"/>
          </ac:spMkLst>
        </pc:spChg>
        <pc:spChg chg="add del">
          <ac:chgData name="Vishnu Mandala" userId="a47e9141ffb04a41" providerId="LiveId" clId="{742260FD-59F0-43DF-9CD4-1B6B3E77B2FB}" dt="2023-05-09T16:20:05.262" v="2792"/>
          <ac:spMkLst>
            <pc:docMk/>
            <pc:sldMk cId="2359337532" sldId="304"/>
            <ac:spMk id="22" creationId="{84ABDE44-6C34-57E7-BF1E-419F93553638}"/>
          </ac:spMkLst>
        </pc:spChg>
        <pc:spChg chg="add del">
          <ac:chgData name="Vishnu Mandala" userId="a47e9141ffb04a41" providerId="LiveId" clId="{742260FD-59F0-43DF-9CD4-1B6B3E77B2FB}" dt="2023-05-09T16:20:44.781" v="2794"/>
          <ac:spMkLst>
            <pc:docMk/>
            <pc:sldMk cId="2359337532" sldId="304"/>
            <ac:spMk id="23" creationId="{5FD16F97-0BC9-716B-57B2-718A33FA033E}"/>
          </ac:spMkLst>
        </pc:spChg>
        <pc:spChg chg="add del">
          <ac:chgData name="Vishnu Mandala" userId="a47e9141ffb04a41" providerId="LiveId" clId="{742260FD-59F0-43DF-9CD4-1B6B3E77B2FB}" dt="2023-05-09T16:22:46.227" v="2837"/>
          <ac:spMkLst>
            <pc:docMk/>
            <pc:sldMk cId="2359337532" sldId="304"/>
            <ac:spMk id="25" creationId="{55AF970E-BF8C-AADC-E7ED-597D80148BC3}"/>
          </ac:spMkLst>
        </pc:spChg>
        <pc:spChg chg="del mod">
          <ac:chgData name="Vishnu Mandala" userId="a47e9141ffb04a41" providerId="LiveId" clId="{742260FD-59F0-43DF-9CD4-1B6B3E77B2FB}" dt="2023-05-09T16:18:43.988" v="2788"/>
          <ac:spMkLst>
            <pc:docMk/>
            <pc:sldMk cId="2359337532" sldId="304"/>
            <ac:spMk id="37" creationId="{F7C34D42-7FC7-7F4E-BD6F-418250F7A884}"/>
          </ac:spMkLst>
        </pc:spChg>
        <pc:spChg chg="mod">
          <ac:chgData name="Vishnu Mandala" userId="a47e9141ffb04a41" providerId="LiveId" clId="{742260FD-59F0-43DF-9CD4-1B6B3E77B2FB}" dt="2023-05-09T16:14:47.064" v="2738" actId="20577"/>
          <ac:spMkLst>
            <pc:docMk/>
            <pc:sldMk cId="2359337532" sldId="304"/>
            <ac:spMk id="2509" creationId="{00000000-0000-0000-0000-000000000000}"/>
          </ac:spMkLst>
        </pc:spChg>
        <pc:cxnChg chg="add mod">
          <ac:chgData name="Vishnu Mandala" userId="a47e9141ffb04a41" providerId="LiveId" clId="{742260FD-59F0-43DF-9CD4-1B6B3E77B2FB}" dt="2023-05-09T16:17:05.694" v="2776" actId="208"/>
          <ac:cxnSpMkLst>
            <pc:docMk/>
            <pc:sldMk cId="2359337532" sldId="304"/>
            <ac:cxnSpMk id="9" creationId="{71A7829E-E856-6C80-5AB1-6C602C1DDBB1}"/>
          </ac:cxnSpMkLst>
        </pc:cxnChg>
        <pc:cxnChg chg="del mod">
          <ac:chgData name="Vishnu Mandala" userId="a47e9141ffb04a41" providerId="LiveId" clId="{742260FD-59F0-43DF-9CD4-1B6B3E77B2FB}" dt="2023-05-09T16:14:55.622" v="2739" actId="478"/>
          <ac:cxnSpMkLst>
            <pc:docMk/>
            <pc:sldMk cId="2359337532" sldId="304"/>
            <ac:cxnSpMk id="11" creationId="{A5C45574-144D-4CB1-B7FD-142932C5E8C9}"/>
          </ac:cxnSpMkLst>
        </pc:cxnChg>
        <pc:cxnChg chg="add mod">
          <ac:chgData name="Vishnu Mandala" userId="a47e9141ffb04a41" providerId="LiveId" clId="{742260FD-59F0-43DF-9CD4-1B6B3E77B2FB}" dt="2023-05-09T16:17:12.937" v="2777" actId="208"/>
          <ac:cxnSpMkLst>
            <pc:docMk/>
            <pc:sldMk cId="2359337532" sldId="304"/>
            <ac:cxnSpMk id="12" creationId="{9A7F49B6-AB4B-1E63-5B7D-B517E8381BB6}"/>
          </ac:cxnSpMkLst>
        </pc:cxnChg>
        <pc:cxnChg chg="add mod">
          <ac:chgData name="Vishnu Mandala" userId="a47e9141ffb04a41" providerId="LiveId" clId="{742260FD-59F0-43DF-9CD4-1B6B3E77B2FB}" dt="2023-05-09T16:16:51.245" v="2774" actId="13822"/>
          <ac:cxnSpMkLst>
            <pc:docMk/>
            <pc:sldMk cId="2359337532" sldId="304"/>
            <ac:cxnSpMk id="14" creationId="{A41219F0-62D8-893D-F061-251D5D5E99ED}"/>
          </ac:cxnSpMkLst>
        </pc:cxnChg>
        <pc:cxnChg chg="del mod">
          <ac:chgData name="Vishnu Mandala" userId="a47e9141ffb04a41" providerId="LiveId" clId="{742260FD-59F0-43DF-9CD4-1B6B3E77B2FB}" dt="2023-05-09T16:14:55.622" v="2739" actId="478"/>
          <ac:cxnSpMkLst>
            <pc:docMk/>
            <pc:sldMk cId="2359337532" sldId="304"/>
            <ac:cxnSpMk id="16" creationId="{96F4CEF9-485A-FBE2-4DCB-215617A18F43}"/>
          </ac:cxnSpMkLst>
        </pc:cxnChg>
        <pc:cxnChg chg="del mod">
          <ac:chgData name="Vishnu Mandala" userId="a47e9141ffb04a41" providerId="LiveId" clId="{742260FD-59F0-43DF-9CD4-1B6B3E77B2FB}" dt="2023-05-09T16:14:55.622" v="2739" actId="478"/>
          <ac:cxnSpMkLst>
            <pc:docMk/>
            <pc:sldMk cId="2359337532" sldId="304"/>
            <ac:cxnSpMk id="18" creationId="{5AAF9C5F-4E2B-4421-C280-E3655981E0AE}"/>
          </ac:cxnSpMkLst>
        </pc:cxnChg>
        <pc:cxnChg chg="del mod">
          <ac:chgData name="Vishnu Mandala" userId="a47e9141ffb04a41" providerId="LiveId" clId="{742260FD-59F0-43DF-9CD4-1B6B3E77B2FB}" dt="2023-05-09T16:14:55.622" v="2739" actId="478"/>
          <ac:cxnSpMkLst>
            <pc:docMk/>
            <pc:sldMk cId="2359337532" sldId="304"/>
            <ac:cxnSpMk id="20" creationId="{A75AE4E8-89E6-108C-AD34-19A3CA9291B8}"/>
          </ac:cxnSpMkLst>
        </pc:cxnChg>
        <pc:cxnChg chg="del mod">
          <ac:chgData name="Vishnu Mandala" userId="a47e9141ffb04a41" providerId="LiveId" clId="{742260FD-59F0-43DF-9CD4-1B6B3E77B2FB}" dt="2023-05-09T16:14:55.622" v="2739" actId="478"/>
          <ac:cxnSpMkLst>
            <pc:docMk/>
            <pc:sldMk cId="2359337532" sldId="304"/>
            <ac:cxnSpMk id="24" creationId="{DAF82A8F-10E6-5924-5AAB-417F6034244D}"/>
          </ac:cxnSpMkLst>
        </pc:cxnChg>
        <pc:cxnChg chg="del mod">
          <ac:chgData name="Vishnu Mandala" userId="a47e9141ffb04a41" providerId="LiveId" clId="{742260FD-59F0-43DF-9CD4-1B6B3E77B2FB}" dt="2023-05-09T16:14:55.622" v="2739" actId="478"/>
          <ac:cxnSpMkLst>
            <pc:docMk/>
            <pc:sldMk cId="2359337532" sldId="304"/>
            <ac:cxnSpMk id="26" creationId="{4A9AFB6D-74A5-F020-6859-4E22B762C280}"/>
          </ac:cxnSpMkLst>
        </pc:cxnChg>
      </pc:sldChg>
      <pc:sldChg chg="addSp delSp modSp add del mod">
        <pc:chgData name="Vishnu Mandala" userId="a47e9141ffb04a41" providerId="LiveId" clId="{742260FD-59F0-43DF-9CD4-1B6B3E77B2FB}" dt="2023-05-09T16:33:01.165" v="3073" actId="47"/>
        <pc:sldMkLst>
          <pc:docMk/>
          <pc:sldMk cId="1391621253" sldId="305"/>
        </pc:sldMkLst>
        <pc:spChg chg="del">
          <ac:chgData name="Vishnu Mandala" userId="a47e9141ffb04a41" providerId="LiveId" clId="{742260FD-59F0-43DF-9CD4-1B6B3E77B2FB}" dt="2023-05-09T16:30:37.608" v="3012" actId="478"/>
          <ac:spMkLst>
            <pc:docMk/>
            <pc:sldMk cId="1391621253" sldId="305"/>
            <ac:spMk id="8" creationId="{C70FF60A-D22C-EF5F-AA4C-7DCA32A82685}"/>
          </ac:spMkLst>
        </pc:spChg>
        <pc:spChg chg="mod">
          <ac:chgData name="Vishnu Mandala" userId="a47e9141ffb04a41" providerId="LiveId" clId="{742260FD-59F0-43DF-9CD4-1B6B3E77B2FB}" dt="2023-05-09T16:30:30.299" v="3009" actId="20577"/>
          <ac:spMkLst>
            <pc:docMk/>
            <pc:sldMk cId="1391621253" sldId="305"/>
            <ac:spMk id="2509" creationId="{00000000-0000-0000-0000-000000000000}"/>
          </ac:spMkLst>
        </pc:spChg>
        <pc:picChg chg="add del mod">
          <ac:chgData name="Vishnu Mandala" userId="a47e9141ffb04a41" providerId="LiveId" clId="{742260FD-59F0-43DF-9CD4-1B6B3E77B2FB}" dt="2023-05-09T16:32:53.946" v="3071" actId="478"/>
          <ac:picMkLst>
            <pc:docMk/>
            <pc:sldMk cId="1391621253" sldId="305"/>
            <ac:picMk id="3" creationId="{F996503F-7F45-31DF-EF15-4661FD2C395C}"/>
          </ac:picMkLst>
        </pc:picChg>
        <pc:picChg chg="del">
          <ac:chgData name="Vishnu Mandala" userId="a47e9141ffb04a41" providerId="LiveId" clId="{742260FD-59F0-43DF-9CD4-1B6B3E77B2FB}" dt="2023-05-09T16:30:33.741" v="3010" actId="478"/>
          <ac:picMkLst>
            <pc:docMk/>
            <pc:sldMk cId="1391621253" sldId="305"/>
            <ac:picMk id="5" creationId="{38BFA995-663E-3107-52A2-6938762CA579}"/>
          </ac:picMkLst>
        </pc:picChg>
        <pc:picChg chg="del">
          <ac:chgData name="Vishnu Mandala" userId="a47e9141ffb04a41" providerId="LiveId" clId="{742260FD-59F0-43DF-9CD4-1B6B3E77B2FB}" dt="2023-05-09T16:30:35.484" v="3011" actId="478"/>
          <ac:picMkLst>
            <pc:docMk/>
            <pc:sldMk cId="1391621253" sldId="305"/>
            <ac:picMk id="9" creationId="{A317AC86-1999-4BD7-23C8-AC615CF8B1F7}"/>
          </ac:picMkLst>
        </pc:picChg>
      </pc:sldChg>
      <pc:sldChg chg="modSp add mod modTransition modAnim">
        <pc:chgData name="Vishnu Mandala" userId="a47e9141ffb04a41" providerId="LiveId" clId="{742260FD-59F0-43DF-9CD4-1B6B3E77B2FB}" dt="2023-05-09T17:29:45.360" v="3782"/>
        <pc:sldMkLst>
          <pc:docMk/>
          <pc:sldMk cId="3189029602" sldId="306"/>
        </pc:sldMkLst>
        <pc:spChg chg="mod">
          <ac:chgData name="Vishnu Mandala" userId="a47e9141ffb04a41" providerId="LiveId" clId="{742260FD-59F0-43DF-9CD4-1B6B3E77B2FB}" dt="2023-05-09T16:35:35.753" v="3176" actId="20577"/>
          <ac:spMkLst>
            <pc:docMk/>
            <pc:sldMk cId="3189029602" sldId="306"/>
            <ac:spMk id="4" creationId="{893DE373-B5E5-747D-637D-A1B99438838E}"/>
          </ac:spMkLst>
        </pc:spChg>
        <pc:spChg chg="mod">
          <ac:chgData name="Vishnu Mandala" userId="a47e9141ffb04a41" providerId="LiveId" clId="{742260FD-59F0-43DF-9CD4-1B6B3E77B2FB}" dt="2023-05-09T16:33:08.791" v="3082" actId="20577"/>
          <ac:spMkLst>
            <pc:docMk/>
            <pc:sldMk cId="3189029602" sldId="306"/>
            <ac:spMk id="2509" creationId="{00000000-0000-0000-0000-000000000000}"/>
          </ac:spMkLst>
        </pc:spChg>
        <pc:picChg chg="mod">
          <ac:chgData name="Vishnu Mandala" userId="a47e9141ffb04a41" providerId="LiveId" clId="{742260FD-59F0-43DF-9CD4-1B6B3E77B2FB}" dt="2023-05-09T16:33:47.633" v="3089"/>
          <ac:picMkLst>
            <pc:docMk/>
            <pc:sldMk cId="3189029602" sldId="306"/>
            <ac:picMk id="3" creationId="{1BEAD169-99BA-CED6-C750-AC6E81681463}"/>
          </ac:picMkLst>
        </pc:picChg>
      </pc:sldChg>
      <pc:sldChg chg="addSp delSp modSp add del mod">
        <pc:chgData name="Vishnu Mandala" userId="a47e9141ffb04a41" providerId="LiveId" clId="{742260FD-59F0-43DF-9CD4-1B6B3E77B2FB}" dt="2023-05-09T16:37:06.823" v="3193" actId="47"/>
        <pc:sldMkLst>
          <pc:docMk/>
          <pc:sldMk cId="657697870" sldId="307"/>
        </pc:sldMkLst>
        <pc:spChg chg="mod">
          <ac:chgData name="Vishnu Mandala" userId="a47e9141ffb04a41" providerId="LiveId" clId="{742260FD-59F0-43DF-9CD4-1B6B3E77B2FB}" dt="2023-05-09T16:36:22.466" v="3179" actId="20577"/>
          <ac:spMkLst>
            <pc:docMk/>
            <pc:sldMk cId="657697870" sldId="307"/>
            <ac:spMk id="4" creationId="{893DE373-B5E5-747D-637D-A1B99438838E}"/>
          </ac:spMkLst>
        </pc:spChg>
        <pc:spChg chg="mod">
          <ac:chgData name="Vishnu Mandala" userId="a47e9141ffb04a41" providerId="LiveId" clId="{742260FD-59F0-43DF-9CD4-1B6B3E77B2FB}" dt="2023-05-09T16:34:29.900" v="3164" actId="20577"/>
          <ac:spMkLst>
            <pc:docMk/>
            <pc:sldMk cId="657697870" sldId="307"/>
            <ac:spMk id="2509" creationId="{00000000-0000-0000-0000-000000000000}"/>
          </ac:spMkLst>
        </pc:spChg>
        <pc:picChg chg="del">
          <ac:chgData name="Vishnu Mandala" userId="a47e9141ffb04a41" providerId="LiveId" clId="{742260FD-59F0-43DF-9CD4-1B6B3E77B2FB}" dt="2023-05-09T16:36:18.430" v="3177" actId="478"/>
          <ac:picMkLst>
            <pc:docMk/>
            <pc:sldMk cId="657697870" sldId="307"/>
            <ac:picMk id="3" creationId="{1BEAD169-99BA-CED6-C750-AC6E81681463}"/>
          </ac:picMkLst>
        </pc:picChg>
        <pc:picChg chg="add del mod">
          <ac:chgData name="Vishnu Mandala" userId="a47e9141ffb04a41" providerId="LiveId" clId="{742260FD-59F0-43DF-9CD4-1B6B3E77B2FB}" dt="2023-05-09T16:37:04.794" v="3192" actId="931"/>
          <ac:picMkLst>
            <pc:docMk/>
            <pc:sldMk cId="657697870" sldId="307"/>
            <ac:picMk id="5" creationId="{9DBB9FF2-D2FC-FCAE-FF9A-98C61D53A13D}"/>
          </ac:picMkLst>
        </pc:picChg>
        <pc:picChg chg="add del mod">
          <ac:chgData name="Vishnu Mandala" userId="a47e9141ffb04a41" providerId="LiveId" clId="{742260FD-59F0-43DF-9CD4-1B6B3E77B2FB}" dt="2023-05-09T16:37:04.794" v="3192" actId="931"/>
          <ac:picMkLst>
            <pc:docMk/>
            <pc:sldMk cId="657697870" sldId="307"/>
            <ac:picMk id="7" creationId="{D4667B21-6989-098F-6FC7-6D93ECBC34A1}"/>
          </ac:picMkLst>
        </pc:picChg>
      </pc:sldChg>
      <pc:sldChg chg="modSp add mod ord modTransition modAnim">
        <pc:chgData name="Vishnu Mandala" userId="a47e9141ffb04a41" providerId="LiveId" clId="{742260FD-59F0-43DF-9CD4-1B6B3E77B2FB}" dt="2023-05-09T17:29:20.456" v="3779"/>
        <pc:sldMkLst>
          <pc:docMk/>
          <pc:sldMk cId="1523622176" sldId="307"/>
        </pc:sldMkLst>
        <pc:spChg chg="mod">
          <ac:chgData name="Vishnu Mandala" userId="a47e9141ffb04a41" providerId="LiveId" clId="{742260FD-59F0-43DF-9CD4-1B6B3E77B2FB}" dt="2023-05-09T16:39:02.086" v="3247" actId="20577"/>
          <ac:spMkLst>
            <pc:docMk/>
            <pc:sldMk cId="1523622176" sldId="307"/>
            <ac:spMk id="4" creationId="{893DE373-B5E5-747D-637D-A1B99438838E}"/>
          </ac:spMkLst>
        </pc:spChg>
        <pc:spChg chg="mod">
          <ac:chgData name="Vishnu Mandala" userId="a47e9141ffb04a41" providerId="LiveId" clId="{742260FD-59F0-43DF-9CD4-1B6B3E77B2FB}" dt="2023-05-09T16:39:08.706" v="3250" actId="207"/>
          <ac:spMkLst>
            <pc:docMk/>
            <pc:sldMk cId="1523622176" sldId="307"/>
            <ac:spMk id="8" creationId="{C70FF60A-D22C-EF5F-AA4C-7DCA32A82685}"/>
          </ac:spMkLst>
        </pc:spChg>
        <pc:spChg chg="mod">
          <ac:chgData name="Vishnu Mandala" userId="a47e9141ffb04a41" providerId="LiveId" clId="{742260FD-59F0-43DF-9CD4-1B6B3E77B2FB}" dt="2023-05-09T16:37:22.344" v="3223" actId="20577"/>
          <ac:spMkLst>
            <pc:docMk/>
            <pc:sldMk cId="1523622176" sldId="307"/>
            <ac:spMk id="2509" creationId="{00000000-0000-0000-0000-000000000000}"/>
          </ac:spMkLst>
        </pc:spChg>
        <pc:picChg chg="mod">
          <ac:chgData name="Vishnu Mandala" userId="a47e9141ffb04a41" providerId="LiveId" clId="{742260FD-59F0-43DF-9CD4-1B6B3E77B2FB}" dt="2023-05-09T16:37:52.475" v="3227"/>
          <ac:picMkLst>
            <pc:docMk/>
            <pc:sldMk cId="1523622176" sldId="307"/>
            <ac:picMk id="5" creationId="{38BFA995-663E-3107-52A2-6938762CA579}"/>
          </ac:picMkLst>
        </pc:picChg>
        <pc:picChg chg="mod">
          <ac:chgData name="Vishnu Mandala" userId="a47e9141ffb04a41" providerId="LiveId" clId="{742260FD-59F0-43DF-9CD4-1B6B3E77B2FB}" dt="2023-05-09T16:37:57.390" v="3228"/>
          <ac:picMkLst>
            <pc:docMk/>
            <pc:sldMk cId="1523622176" sldId="307"/>
            <ac:picMk id="9" creationId="{A317AC86-1999-4BD7-23C8-AC615CF8B1F7}"/>
          </ac:picMkLst>
        </pc:picChg>
      </pc:sldChg>
      <pc:sldChg chg="modSp add mod ord modTransition modAnim">
        <pc:chgData name="Vishnu Mandala" userId="a47e9141ffb04a41" providerId="LiveId" clId="{742260FD-59F0-43DF-9CD4-1B6B3E77B2FB}" dt="2023-05-09T17:28:43.634" v="3770"/>
        <pc:sldMkLst>
          <pc:docMk/>
          <pc:sldMk cId="2743588157" sldId="308"/>
        </pc:sldMkLst>
        <pc:spChg chg="mod">
          <ac:chgData name="Vishnu Mandala" userId="a47e9141ffb04a41" providerId="LiveId" clId="{742260FD-59F0-43DF-9CD4-1B6B3E77B2FB}" dt="2023-05-09T16:40:14.655" v="3283" actId="20577"/>
          <ac:spMkLst>
            <pc:docMk/>
            <pc:sldMk cId="2743588157" sldId="308"/>
            <ac:spMk id="2509" creationId="{00000000-0000-0000-0000-000000000000}"/>
          </ac:spMkLst>
        </pc:spChg>
        <pc:spChg chg="mod">
          <ac:chgData name="Vishnu Mandala" userId="a47e9141ffb04a41" providerId="LiveId" clId="{742260FD-59F0-43DF-9CD4-1B6B3E77B2FB}" dt="2023-05-09T16:41:29.375" v="3298" actId="20577"/>
          <ac:spMkLst>
            <pc:docMk/>
            <pc:sldMk cId="2743588157" sldId="308"/>
            <ac:spMk id="2550" creationId="{2B27B288-A4E7-4780-94BC-7931A8C8B856}"/>
          </ac:spMkLst>
        </pc:spChg>
      </pc:sldChg>
      <pc:sldMasterChg chg="modTransition addSldLayout delSldLayout modSldLayout">
        <pc:chgData name="Vishnu Mandala" userId="a47e9141ffb04a41" providerId="LiveId" clId="{742260FD-59F0-43DF-9CD4-1B6B3E77B2FB}" dt="2023-05-09T16:53:15.098" v="3559"/>
        <pc:sldMasterMkLst>
          <pc:docMk/>
          <pc:sldMasterMk cId="0" sldId="2147483674"/>
        </pc:sldMasterMkLst>
        <pc:sldLayoutChg chg="modTransition">
          <pc:chgData name="Vishnu Mandala" userId="a47e9141ffb04a41" providerId="LiveId" clId="{742260FD-59F0-43DF-9CD4-1B6B3E77B2FB}" dt="2023-05-09T16:53:15.098" v="3559"/>
          <pc:sldLayoutMkLst>
            <pc:docMk/>
            <pc:sldMasterMk cId="0" sldId="2147483674"/>
            <pc:sldLayoutMk cId="0" sldId="2147483648"/>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49"/>
          </pc:sldLayoutMkLst>
        </pc:sldLayoutChg>
        <pc:sldLayoutChg chg="add del">
          <pc:chgData name="Vishnu Mandala" userId="a47e9141ffb04a41" providerId="LiveId" clId="{742260FD-59F0-43DF-9CD4-1B6B3E77B2FB}" dt="2023-05-09T15:37:12.026" v="2109" actId="47"/>
          <pc:sldLayoutMkLst>
            <pc:docMk/>
            <pc:sldMasterMk cId="0" sldId="2147483674"/>
            <pc:sldLayoutMk cId="0" sldId="2147483650"/>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51"/>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52"/>
          </pc:sldLayoutMkLst>
        </pc:sldLayoutChg>
        <pc:sldLayoutChg chg="del">
          <pc:chgData name="Vishnu Mandala" userId="a47e9141ffb04a41" providerId="LiveId" clId="{742260FD-59F0-43DF-9CD4-1B6B3E77B2FB}" dt="2023-05-09T16:47:07.341" v="3433" actId="47"/>
          <pc:sldLayoutMkLst>
            <pc:docMk/>
            <pc:sldMasterMk cId="0" sldId="2147483674"/>
            <pc:sldLayoutMk cId="0" sldId="2147483653"/>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54"/>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55"/>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56"/>
          </pc:sldLayoutMkLst>
        </pc:sldLayoutChg>
        <pc:sldLayoutChg chg="del">
          <pc:chgData name="Vishnu Mandala" userId="a47e9141ffb04a41" providerId="LiveId" clId="{742260FD-59F0-43DF-9CD4-1B6B3E77B2FB}" dt="2023-05-09T16:47:23.630" v="3440" actId="47"/>
          <pc:sldLayoutMkLst>
            <pc:docMk/>
            <pc:sldMasterMk cId="0" sldId="2147483674"/>
            <pc:sldLayoutMk cId="0" sldId="2147483657"/>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58"/>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59"/>
          </pc:sldLayoutMkLst>
        </pc:sldLayoutChg>
        <pc:sldLayoutChg chg="del">
          <pc:chgData name="Vishnu Mandala" userId="a47e9141ffb04a41" providerId="LiveId" clId="{742260FD-59F0-43DF-9CD4-1B6B3E77B2FB}" dt="2023-05-09T16:47:18.178" v="3439" actId="47"/>
          <pc:sldLayoutMkLst>
            <pc:docMk/>
            <pc:sldMasterMk cId="0" sldId="2147483674"/>
            <pc:sldLayoutMk cId="0" sldId="2147483660"/>
          </pc:sldLayoutMkLst>
        </pc:sldLayoutChg>
        <pc:sldLayoutChg chg="del">
          <pc:chgData name="Vishnu Mandala" userId="a47e9141ffb04a41" providerId="LiveId" clId="{742260FD-59F0-43DF-9CD4-1B6B3E77B2FB}" dt="2023-05-09T16:47:08.507" v="3435" actId="47"/>
          <pc:sldLayoutMkLst>
            <pc:docMk/>
            <pc:sldMasterMk cId="0" sldId="2147483674"/>
            <pc:sldLayoutMk cId="0" sldId="2147483661"/>
          </pc:sldLayoutMkLst>
        </pc:sldLayoutChg>
        <pc:sldLayoutChg chg="del">
          <pc:chgData name="Vishnu Mandala" userId="a47e9141ffb04a41" providerId="LiveId" clId="{742260FD-59F0-43DF-9CD4-1B6B3E77B2FB}" dt="2023-05-09T16:47:05.007" v="3430" actId="47"/>
          <pc:sldLayoutMkLst>
            <pc:docMk/>
            <pc:sldMasterMk cId="0" sldId="2147483674"/>
            <pc:sldLayoutMk cId="0" sldId="2147483662"/>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63"/>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64"/>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65"/>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66"/>
          </pc:sldLayoutMkLst>
        </pc:sldLayoutChg>
        <pc:sldLayoutChg chg="del">
          <pc:chgData name="Vishnu Mandala" userId="a47e9141ffb04a41" providerId="LiveId" clId="{742260FD-59F0-43DF-9CD4-1B6B3E77B2FB}" dt="2023-05-09T16:46:43.666" v="3428" actId="47"/>
          <pc:sldLayoutMkLst>
            <pc:docMk/>
            <pc:sldMasterMk cId="0" sldId="2147483674"/>
            <pc:sldLayoutMk cId="0" sldId="2147483667"/>
          </pc:sldLayoutMkLst>
        </pc:sldLayoutChg>
        <pc:sldLayoutChg chg="del">
          <pc:chgData name="Vishnu Mandala" userId="a47e9141ffb04a41" providerId="LiveId" clId="{742260FD-59F0-43DF-9CD4-1B6B3E77B2FB}" dt="2023-05-09T16:48:02.527" v="3441" actId="47"/>
          <pc:sldLayoutMkLst>
            <pc:docMk/>
            <pc:sldMasterMk cId="0" sldId="2147483674"/>
            <pc:sldLayoutMk cId="0" sldId="2147483668"/>
          </pc:sldLayoutMkLst>
        </pc:sldLayoutChg>
        <pc:sldLayoutChg chg="add del">
          <pc:chgData name="Vishnu Mandala" userId="a47e9141ffb04a41" providerId="LiveId" clId="{742260FD-59F0-43DF-9CD4-1B6B3E77B2FB}" dt="2023-05-09T16:48:21.319" v="3445" actId="47"/>
          <pc:sldLayoutMkLst>
            <pc:docMk/>
            <pc:sldMasterMk cId="0" sldId="2147483674"/>
            <pc:sldLayoutMk cId="0" sldId="2147483669"/>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70"/>
          </pc:sldLayoutMkLst>
        </pc:sldLayoutChg>
        <pc:sldLayoutChg chg="modTransition">
          <pc:chgData name="Vishnu Mandala" userId="a47e9141ffb04a41" providerId="LiveId" clId="{742260FD-59F0-43DF-9CD4-1B6B3E77B2FB}" dt="2023-05-09T16:53:15.098" v="3559"/>
          <pc:sldLayoutMkLst>
            <pc:docMk/>
            <pc:sldMasterMk cId="0" sldId="2147483674"/>
            <pc:sldLayoutMk cId="0" sldId="2147483671"/>
          </pc:sldLayoutMkLst>
        </pc:sldLayoutChg>
      </pc:sldMasterChg>
      <pc:sldMasterChg chg="del delSldLayout">
        <pc:chgData name="Vishnu Mandala" userId="a47e9141ffb04a41" providerId="LiveId" clId="{742260FD-59F0-43DF-9CD4-1B6B3E77B2FB}" dt="2023-05-09T16:51:17.197" v="3532" actId="47"/>
        <pc:sldMasterMkLst>
          <pc:docMk/>
          <pc:sldMasterMk cId="0" sldId="2147483675"/>
        </pc:sldMasterMkLst>
        <pc:sldLayoutChg chg="del">
          <pc:chgData name="Vishnu Mandala" userId="a47e9141ffb04a41" providerId="LiveId" clId="{742260FD-59F0-43DF-9CD4-1B6B3E77B2FB}" dt="2023-05-09T16:51:17.197" v="3532" actId="47"/>
          <pc:sldLayoutMkLst>
            <pc:docMk/>
            <pc:sldMasterMk cId="0" sldId="2147483675"/>
            <pc:sldLayoutMk cId="0" sldId="2147483672"/>
          </pc:sldLayoutMkLst>
        </pc:sldLayoutChg>
        <pc:sldLayoutChg chg="del">
          <pc:chgData name="Vishnu Mandala" userId="a47e9141ffb04a41" providerId="LiveId" clId="{742260FD-59F0-43DF-9CD4-1B6B3E77B2FB}" dt="2023-05-09T16:51:16.645" v="3531" actId="47"/>
          <pc:sldLayoutMkLst>
            <pc:docMk/>
            <pc:sldMasterMk cId="0" sldId="2147483675"/>
            <pc:sldLayoutMk cId="0" sldId="2147483673"/>
          </pc:sldLayoutMkLst>
        </pc:sldLayoutChg>
      </pc:sldMaster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7"/>
        <p:cNvGrpSpPr/>
        <p:nvPr/>
      </p:nvGrpSpPr>
      <p:grpSpPr>
        <a:xfrm>
          <a:off x="0" y="0"/>
          <a:ext cx="0" cy="0"/>
          <a:chOff x="0" y="0"/>
          <a:chExt cx="0" cy="0"/>
        </a:xfrm>
      </p:grpSpPr>
      <p:sp>
        <p:nvSpPr>
          <p:cNvPr id="2308" name="Google Shape;2308;g1a624180a3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9" name="Google Shape;2309;g1a624180a3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205c6cc64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205c6cc64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82130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205c6cc64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205c6cc64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90421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205c6cc64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205c6cc64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2033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205c6cc64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205c6cc64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0212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205c6cc64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205c6cc64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00057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205c6cc64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205c6cc64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59900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205c6cc64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205c6cc64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59602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205c6cc64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205c6cc64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9119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205c6cc64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205c6cc64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94045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7"/>
        <p:cNvGrpSpPr/>
        <p:nvPr/>
      </p:nvGrpSpPr>
      <p:grpSpPr>
        <a:xfrm>
          <a:off x="0" y="0"/>
          <a:ext cx="0" cy="0"/>
          <a:chOff x="0" y="0"/>
          <a:chExt cx="0" cy="0"/>
        </a:xfrm>
      </p:grpSpPr>
      <p:sp>
        <p:nvSpPr>
          <p:cNvPr id="2358" name="Google Shape;2358;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9" name="Google Shape;2359;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19d2408549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7" name="Google Shape;2347;g19d2408549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19d2408549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7" name="Google Shape;2347;g19d2408549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04131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19d2408549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7" name="Google Shape;2347;g19d2408549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63317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19d2408549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7" name="Google Shape;2347;g19d2408549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07065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19d2408549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7" name="Google Shape;2347;g19d2408549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9249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19d2408549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7" name="Google Shape;2347;g19d2408549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060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19d2408549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7" name="Google Shape;2347;g19d2408549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172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19d2408549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7" name="Google Shape;2347;g19d2408549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8500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463225" y="4332525"/>
            <a:ext cx="1556400" cy="15564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6359600" y="4238997"/>
            <a:ext cx="1898391" cy="1649926"/>
            <a:chOff x="7170900" y="2667248"/>
            <a:chExt cx="2524456" cy="2194050"/>
          </a:xfrm>
        </p:grpSpPr>
        <p:cxnSp>
          <p:nvCxnSpPr>
            <p:cNvPr id="12" name="Google Shape;12;p2"/>
            <p:cNvCxnSpPr/>
            <p:nvPr/>
          </p:nvCxnSpPr>
          <p:spPr>
            <a:xfrm>
              <a:off x="7235125"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a:off x="7170900"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4" name="Google Shape;14;p2"/>
            <p:cNvCxnSpPr/>
            <p:nvPr/>
          </p:nvCxnSpPr>
          <p:spPr>
            <a:xfrm>
              <a:off x="77015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5" name="Google Shape;15;p2"/>
            <p:cNvCxnSpPr/>
            <p:nvPr/>
          </p:nvCxnSpPr>
          <p:spPr>
            <a:xfrm>
              <a:off x="76372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6" name="Google Shape;16;p2"/>
            <p:cNvCxnSpPr/>
            <p:nvPr/>
          </p:nvCxnSpPr>
          <p:spPr>
            <a:xfrm>
              <a:off x="81678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7" name="Google Shape;17;p2"/>
            <p:cNvCxnSpPr/>
            <p:nvPr/>
          </p:nvCxnSpPr>
          <p:spPr>
            <a:xfrm>
              <a:off x="81036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8" name="Google Shape;18;p2"/>
            <p:cNvCxnSpPr/>
            <p:nvPr/>
          </p:nvCxnSpPr>
          <p:spPr>
            <a:xfrm>
              <a:off x="863425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9" name="Google Shape;19;p2"/>
            <p:cNvCxnSpPr/>
            <p:nvPr/>
          </p:nvCxnSpPr>
          <p:spPr>
            <a:xfrm>
              <a:off x="857003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 name="Google Shape;20;p2"/>
            <p:cNvCxnSpPr/>
            <p:nvPr/>
          </p:nvCxnSpPr>
          <p:spPr>
            <a:xfrm>
              <a:off x="91648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 name="Google Shape;21;p2"/>
            <p:cNvCxnSpPr/>
            <p:nvPr/>
          </p:nvCxnSpPr>
          <p:spPr>
            <a:xfrm>
              <a:off x="91005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 name="Google Shape;22;p2"/>
            <p:cNvCxnSpPr/>
            <p:nvPr/>
          </p:nvCxnSpPr>
          <p:spPr>
            <a:xfrm>
              <a:off x="96311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 name="Google Shape;23;p2"/>
            <p:cNvCxnSpPr/>
            <p:nvPr/>
          </p:nvCxnSpPr>
          <p:spPr>
            <a:xfrm>
              <a:off x="95669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 name="Google Shape;24;p2"/>
            <p:cNvCxnSpPr/>
            <p:nvPr/>
          </p:nvCxnSpPr>
          <p:spPr>
            <a:xfrm>
              <a:off x="7235125"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5" name="Google Shape;25;p2"/>
            <p:cNvCxnSpPr/>
            <p:nvPr/>
          </p:nvCxnSpPr>
          <p:spPr>
            <a:xfrm>
              <a:off x="7170900"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6" name="Google Shape;26;p2"/>
            <p:cNvCxnSpPr/>
            <p:nvPr/>
          </p:nvCxnSpPr>
          <p:spPr>
            <a:xfrm>
              <a:off x="77015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7" name="Google Shape;27;p2"/>
            <p:cNvCxnSpPr/>
            <p:nvPr/>
          </p:nvCxnSpPr>
          <p:spPr>
            <a:xfrm>
              <a:off x="76372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8" name="Google Shape;28;p2"/>
            <p:cNvCxnSpPr/>
            <p:nvPr/>
          </p:nvCxnSpPr>
          <p:spPr>
            <a:xfrm>
              <a:off x="81678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9" name="Google Shape;29;p2"/>
            <p:cNvCxnSpPr/>
            <p:nvPr/>
          </p:nvCxnSpPr>
          <p:spPr>
            <a:xfrm>
              <a:off x="81036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30" name="Google Shape;30;p2"/>
            <p:cNvCxnSpPr/>
            <p:nvPr/>
          </p:nvCxnSpPr>
          <p:spPr>
            <a:xfrm>
              <a:off x="863425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31" name="Google Shape;31;p2"/>
            <p:cNvCxnSpPr/>
            <p:nvPr/>
          </p:nvCxnSpPr>
          <p:spPr>
            <a:xfrm>
              <a:off x="857003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32" name="Google Shape;32;p2"/>
            <p:cNvCxnSpPr/>
            <p:nvPr/>
          </p:nvCxnSpPr>
          <p:spPr>
            <a:xfrm>
              <a:off x="91648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33" name="Google Shape;33;p2"/>
            <p:cNvCxnSpPr/>
            <p:nvPr/>
          </p:nvCxnSpPr>
          <p:spPr>
            <a:xfrm>
              <a:off x="91005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34" name="Google Shape;34;p2"/>
            <p:cNvCxnSpPr/>
            <p:nvPr/>
          </p:nvCxnSpPr>
          <p:spPr>
            <a:xfrm>
              <a:off x="96311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35" name="Google Shape;35;p2"/>
            <p:cNvCxnSpPr/>
            <p:nvPr/>
          </p:nvCxnSpPr>
          <p:spPr>
            <a:xfrm>
              <a:off x="95669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36" name="Google Shape;36;p2"/>
            <p:cNvCxnSpPr/>
            <p:nvPr/>
          </p:nvCxnSpPr>
          <p:spPr>
            <a:xfrm>
              <a:off x="7235125"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37" name="Google Shape;37;p2"/>
            <p:cNvCxnSpPr/>
            <p:nvPr/>
          </p:nvCxnSpPr>
          <p:spPr>
            <a:xfrm>
              <a:off x="7170900"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2"/>
            <p:cNvCxnSpPr/>
            <p:nvPr/>
          </p:nvCxnSpPr>
          <p:spPr>
            <a:xfrm>
              <a:off x="77015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39" name="Google Shape;39;p2"/>
            <p:cNvCxnSpPr/>
            <p:nvPr/>
          </p:nvCxnSpPr>
          <p:spPr>
            <a:xfrm>
              <a:off x="76372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40" name="Google Shape;40;p2"/>
            <p:cNvCxnSpPr/>
            <p:nvPr/>
          </p:nvCxnSpPr>
          <p:spPr>
            <a:xfrm>
              <a:off x="81678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41" name="Google Shape;41;p2"/>
            <p:cNvCxnSpPr/>
            <p:nvPr/>
          </p:nvCxnSpPr>
          <p:spPr>
            <a:xfrm>
              <a:off x="81036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42" name="Google Shape;42;p2"/>
            <p:cNvCxnSpPr/>
            <p:nvPr/>
          </p:nvCxnSpPr>
          <p:spPr>
            <a:xfrm>
              <a:off x="863425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43" name="Google Shape;43;p2"/>
            <p:cNvCxnSpPr/>
            <p:nvPr/>
          </p:nvCxnSpPr>
          <p:spPr>
            <a:xfrm>
              <a:off x="857003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44" name="Google Shape;44;p2"/>
            <p:cNvCxnSpPr/>
            <p:nvPr/>
          </p:nvCxnSpPr>
          <p:spPr>
            <a:xfrm>
              <a:off x="91648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45" name="Google Shape;45;p2"/>
            <p:cNvCxnSpPr/>
            <p:nvPr/>
          </p:nvCxnSpPr>
          <p:spPr>
            <a:xfrm>
              <a:off x="91005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46" name="Google Shape;46;p2"/>
            <p:cNvCxnSpPr/>
            <p:nvPr/>
          </p:nvCxnSpPr>
          <p:spPr>
            <a:xfrm>
              <a:off x="96311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47" name="Google Shape;47;p2"/>
            <p:cNvCxnSpPr/>
            <p:nvPr/>
          </p:nvCxnSpPr>
          <p:spPr>
            <a:xfrm>
              <a:off x="95669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48" name="Google Shape;48;p2"/>
            <p:cNvCxnSpPr/>
            <p:nvPr/>
          </p:nvCxnSpPr>
          <p:spPr>
            <a:xfrm>
              <a:off x="7235125"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49" name="Google Shape;49;p2"/>
            <p:cNvCxnSpPr/>
            <p:nvPr/>
          </p:nvCxnSpPr>
          <p:spPr>
            <a:xfrm>
              <a:off x="7170900"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50" name="Google Shape;50;p2"/>
            <p:cNvCxnSpPr/>
            <p:nvPr/>
          </p:nvCxnSpPr>
          <p:spPr>
            <a:xfrm>
              <a:off x="77015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51" name="Google Shape;51;p2"/>
            <p:cNvCxnSpPr/>
            <p:nvPr/>
          </p:nvCxnSpPr>
          <p:spPr>
            <a:xfrm>
              <a:off x="76372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52" name="Google Shape;52;p2"/>
            <p:cNvCxnSpPr/>
            <p:nvPr/>
          </p:nvCxnSpPr>
          <p:spPr>
            <a:xfrm>
              <a:off x="81678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53" name="Google Shape;53;p2"/>
            <p:cNvCxnSpPr/>
            <p:nvPr/>
          </p:nvCxnSpPr>
          <p:spPr>
            <a:xfrm>
              <a:off x="81036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54" name="Google Shape;54;p2"/>
            <p:cNvCxnSpPr/>
            <p:nvPr/>
          </p:nvCxnSpPr>
          <p:spPr>
            <a:xfrm>
              <a:off x="863425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55" name="Google Shape;55;p2"/>
            <p:cNvCxnSpPr/>
            <p:nvPr/>
          </p:nvCxnSpPr>
          <p:spPr>
            <a:xfrm>
              <a:off x="857003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56" name="Google Shape;56;p2"/>
            <p:cNvCxnSpPr/>
            <p:nvPr/>
          </p:nvCxnSpPr>
          <p:spPr>
            <a:xfrm>
              <a:off x="91648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57" name="Google Shape;57;p2"/>
            <p:cNvCxnSpPr/>
            <p:nvPr/>
          </p:nvCxnSpPr>
          <p:spPr>
            <a:xfrm>
              <a:off x="91005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58" name="Google Shape;58;p2"/>
            <p:cNvCxnSpPr/>
            <p:nvPr/>
          </p:nvCxnSpPr>
          <p:spPr>
            <a:xfrm>
              <a:off x="96311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59" name="Google Shape;59;p2"/>
            <p:cNvCxnSpPr/>
            <p:nvPr/>
          </p:nvCxnSpPr>
          <p:spPr>
            <a:xfrm>
              <a:off x="95669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60" name="Google Shape;60;p2"/>
            <p:cNvCxnSpPr/>
            <p:nvPr/>
          </p:nvCxnSpPr>
          <p:spPr>
            <a:xfrm>
              <a:off x="7235125"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61" name="Google Shape;61;p2"/>
            <p:cNvCxnSpPr/>
            <p:nvPr/>
          </p:nvCxnSpPr>
          <p:spPr>
            <a:xfrm>
              <a:off x="7170900"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62" name="Google Shape;62;p2"/>
            <p:cNvCxnSpPr/>
            <p:nvPr/>
          </p:nvCxnSpPr>
          <p:spPr>
            <a:xfrm>
              <a:off x="77015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63" name="Google Shape;63;p2"/>
            <p:cNvCxnSpPr/>
            <p:nvPr/>
          </p:nvCxnSpPr>
          <p:spPr>
            <a:xfrm>
              <a:off x="76372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64" name="Google Shape;64;p2"/>
            <p:cNvCxnSpPr/>
            <p:nvPr/>
          </p:nvCxnSpPr>
          <p:spPr>
            <a:xfrm>
              <a:off x="81678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65" name="Google Shape;65;p2"/>
            <p:cNvCxnSpPr/>
            <p:nvPr/>
          </p:nvCxnSpPr>
          <p:spPr>
            <a:xfrm>
              <a:off x="8103656"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2"/>
            <p:cNvCxnSpPr/>
            <p:nvPr/>
          </p:nvCxnSpPr>
          <p:spPr>
            <a:xfrm>
              <a:off x="863425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67" name="Google Shape;67;p2"/>
            <p:cNvCxnSpPr/>
            <p:nvPr/>
          </p:nvCxnSpPr>
          <p:spPr>
            <a:xfrm>
              <a:off x="857003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68" name="Google Shape;68;p2"/>
            <p:cNvCxnSpPr/>
            <p:nvPr/>
          </p:nvCxnSpPr>
          <p:spPr>
            <a:xfrm>
              <a:off x="91648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69" name="Google Shape;69;p2"/>
            <p:cNvCxnSpPr/>
            <p:nvPr/>
          </p:nvCxnSpPr>
          <p:spPr>
            <a:xfrm>
              <a:off x="91005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70" name="Google Shape;70;p2"/>
            <p:cNvCxnSpPr/>
            <p:nvPr/>
          </p:nvCxnSpPr>
          <p:spPr>
            <a:xfrm>
              <a:off x="96311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71" name="Google Shape;71;p2"/>
            <p:cNvCxnSpPr/>
            <p:nvPr/>
          </p:nvCxnSpPr>
          <p:spPr>
            <a:xfrm>
              <a:off x="9566956" y="4783619"/>
              <a:ext cx="128400" cy="0"/>
            </a:xfrm>
            <a:prstGeom prst="straightConnector1">
              <a:avLst/>
            </a:prstGeom>
            <a:noFill/>
            <a:ln w="19050" cap="flat" cmpd="sng">
              <a:solidFill>
                <a:schemeClr val="dk1"/>
              </a:solidFill>
              <a:prstDash val="solid"/>
              <a:round/>
              <a:headEnd type="none" w="med" len="med"/>
              <a:tailEnd type="none" w="med" len="med"/>
            </a:ln>
          </p:spPr>
        </p:cxnSp>
      </p:grpSp>
      <p:sp>
        <p:nvSpPr>
          <p:cNvPr id="72" name="Google Shape;72;p2"/>
          <p:cNvSpPr/>
          <p:nvPr/>
        </p:nvSpPr>
        <p:spPr>
          <a:xfrm>
            <a:off x="7884875" y="26175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5866950" y="47058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2189700" y="128488"/>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txBox="1">
            <a:spLocks noGrp="1"/>
          </p:cNvSpPr>
          <p:nvPr>
            <p:ph type="ctrTitle"/>
          </p:nvPr>
        </p:nvSpPr>
        <p:spPr>
          <a:xfrm>
            <a:off x="734975" y="978713"/>
            <a:ext cx="5527200" cy="2766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500">
                <a:highlight>
                  <a:schemeClr val="lt2"/>
                </a:highligh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76" name="Google Shape;76;p2"/>
          <p:cNvSpPr txBox="1">
            <a:spLocks noGrp="1"/>
          </p:cNvSpPr>
          <p:nvPr>
            <p:ph type="subTitle" idx="1"/>
          </p:nvPr>
        </p:nvSpPr>
        <p:spPr>
          <a:xfrm>
            <a:off x="734975" y="3744788"/>
            <a:ext cx="5527200" cy="420000"/>
          </a:xfrm>
          <a:prstGeom prst="rect">
            <a:avLst/>
          </a:prstGeom>
          <a:solidFill>
            <a:schemeClr val="dk1"/>
          </a:solidFill>
          <a:ln>
            <a:noFill/>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b="0">
                <a:solidFill>
                  <a:schemeClr val="dk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77" name="Google Shape;77;p2"/>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lvl1pPr lvl="0" algn="ctr">
              <a:buNone/>
              <a:defRPr sz="1900" b="1">
                <a:highlight>
                  <a:schemeClr val="lt2"/>
                </a:highlight>
                <a:latin typeface="Krona One"/>
                <a:ea typeface="Krona One"/>
                <a:cs typeface="Krona One"/>
                <a:sym typeface="Krona One"/>
              </a:defRPr>
            </a:lvl1pPr>
            <a:lvl2pPr lvl="1" algn="ctr">
              <a:buNone/>
              <a:defRPr sz="1900" b="1">
                <a:highlight>
                  <a:schemeClr val="lt2"/>
                </a:highlight>
                <a:latin typeface="Krona One"/>
                <a:ea typeface="Krona One"/>
                <a:cs typeface="Krona One"/>
                <a:sym typeface="Krona One"/>
              </a:defRPr>
            </a:lvl2pPr>
            <a:lvl3pPr lvl="2" algn="ctr">
              <a:buNone/>
              <a:defRPr sz="1900" b="1">
                <a:highlight>
                  <a:schemeClr val="lt2"/>
                </a:highlight>
                <a:latin typeface="Krona One"/>
                <a:ea typeface="Krona One"/>
                <a:cs typeface="Krona One"/>
                <a:sym typeface="Krona One"/>
              </a:defRPr>
            </a:lvl3pPr>
            <a:lvl4pPr lvl="3" algn="ctr">
              <a:buNone/>
              <a:defRPr sz="1900" b="1">
                <a:highlight>
                  <a:schemeClr val="lt2"/>
                </a:highlight>
                <a:latin typeface="Krona One"/>
                <a:ea typeface="Krona One"/>
                <a:cs typeface="Krona One"/>
                <a:sym typeface="Krona One"/>
              </a:defRPr>
            </a:lvl4pPr>
            <a:lvl5pPr lvl="4" algn="ctr">
              <a:buNone/>
              <a:defRPr sz="1900" b="1">
                <a:highlight>
                  <a:schemeClr val="lt2"/>
                </a:highlight>
                <a:latin typeface="Krona One"/>
                <a:ea typeface="Krona One"/>
                <a:cs typeface="Krona One"/>
                <a:sym typeface="Krona One"/>
              </a:defRPr>
            </a:lvl5pPr>
            <a:lvl6pPr lvl="5" algn="ctr">
              <a:buNone/>
              <a:defRPr sz="1900" b="1">
                <a:highlight>
                  <a:schemeClr val="lt2"/>
                </a:highlight>
                <a:latin typeface="Krona One"/>
                <a:ea typeface="Krona One"/>
                <a:cs typeface="Krona One"/>
                <a:sym typeface="Krona One"/>
              </a:defRPr>
            </a:lvl6pPr>
            <a:lvl7pPr lvl="6" algn="ctr">
              <a:buNone/>
              <a:defRPr sz="1900" b="1">
                <a:highlight>
                  <a:schemeClr val="lt2"/>
                </a:highlight>
                <a:latin typeface="Krona One"/>
                <a:ea typeface="Krona One"/>
                <a:cs typeface="Krona One"/>
                <a:sym typeface="Krona One"/>
              </a:defRPr>
            </a:lvl7pPr>
            <a:lvl8pPr lvl="7" algn="ctr">
              <a:buNone/>
              <a:defRPr sz="1900" b="1">
                <a:highlight>
                  <a:schemeClr val="lt2"/>
                </a:highlight>
                <a:latin typeface="Krona One"/>
                <a:ea typeface="Krona One"/>
                <a:cs typeface="Krona One"/>
                <a:sym typeface="Krona One"/>
              </a:defRPr>
            </a:lvl8pPr>
            <a:lvl9pPr lvl="8" algn="ctr">
              <a:buNone/>
              <a:defRPr sz="1900" b="1">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
              <a:t>‹#›</a:t>
            </a:fld>
            <a:endParaRPr/>
          </a:p>
        </p:txBody>
      </p:sp>
      <p:grpSp>
        <p:nvGrpSpPr>
          <p:cNvPr id="78" name="Google Shape;78;p2"/>
          <p:cNvGrpSpPr/>
          <p:nvPr/>
        </p:nvGrpSpPr>
        <p:grpSpPr>
          <a:xfrm>
            <a:off x="-368886" y="-577740"/>
            <a:ext cx="1790849" cy="1556459"/>
            <a:chOff x="7170900" y="2667248"/>
            <a:chExt cx="2524456" cy="2194050"/>
          </a:xfrm>
        </p:grpSpPr>
        <p:cxnSp>
          <p:nvCxnSpPr>
            <p:cNvPr id="79" name="Google Shape;79;p2"/>
            <p:cNvCxnSpPr/>
            <p:nvPr/>
          </p:nvCxnSpPr>
          <p:spPr>
            <a:xfrm>
              <a:off x="7235125"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80" name="Google Shape;80;p2"/>
            <p:cNvCxnSpPr/>
            <p:nvPr/>
          </p:nvCxnSpPr>
          <p:spPr>
            <a:xfrm>
              <a:off x="7170900"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81" name="Google Shape;81;p2"/>
            <p:cNvCxnSpPr/>
            <p:nvPr/>
          </p:nvCxnSpPr>
          <p:spPr>
            <a:xfrm>
              <a:off x="77015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82" name="Google Shape;82;p2"/>
            <p:cNvCxnSpPr/>
            <p:nvPr/>
          </p:nvCxnSpPr>
          <p:spPr>
            <a:xfrm>
              <a:off x="76372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83" name="Google Shape;83;p2"/>
            <p:cNvCxnSpPr/>
            <p:nvPr/>
          </p:nvCxnSpPr>
          <p:spPr>
            <a:xfrm>
              <a:off x="81678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84" name="Google Shape;84;p2"/>
            <p:cNvCxnSpPr/>
            <p:nvPr/>
          </p:nvCxnSpPr>
          <p:spPr>
            <a:xfrm>
              <a:off x="81036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85" name="Google Shape;85;p2"/>
            <p:cNvCxnSpPr/>
            <p:nvPr/>
          </p:nvCxnSpPr>
          <p:spPr>
            <a:xfrm>
              <a:off x="863425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86" name="Google Shape;86;p2"/>
            <p:cNvCxnSpPr/>
            <p:nvPr/>
          </p:nvCxnSpPr>
          <p:spPr>
            <a:xfrm>
              <a:off x="857003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87" name="Google Shape;87;p2"/>
            <p:cNvCxnSpPr/>
            <p:nvPr/>
          </p:nvCxnSpPr>
          <p:spPr>
            <a:xfrm>
              <a:off x="91648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88" name="Google Shape;88;p2"/>
            <p:cNvCxnSpPr/>
            <p:nvPr/>
          </p:nvCxnSpPr>
          <p:spPr>
            <a:xfrm>
              <a:off x="91005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89" name="Google Shape;89;p2"/>
            <p:cNvCxnSpPr/>
            <p:nvPr/>
          </p:nvCxnSpPr>
          <p:spPr>
            <a:xfrm>
              <a:off x="96311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90" name="Google Shape;90;p2"/>
            <p:cNvCxnSpPr/>
            <p:nvPr/>
          </p:nvCxnSpPr>
          <p:spPr>
            <a:xfrm>
              <a:off x="95669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91" name="Google Shape;91;p2"/>
            <p:cNvCxnSpPr/>
            <p:nvPr/>
          </p:nvCxnSpPr>
          <p:spPr>
            <a:xfrm>
              <a:off x="7235125"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92" name="Google Shape;92;p2"/>
            <p:cNvCxnSpPr/>
            <p:nvPr/>
          </p:nvCxnSpPr>
          <p:spPr>
            <a:xfrm>
              <a:off x="7170900"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93" name="Google Shape;93;p2"/>
            <p:cNvCxnSpPr/>
            <p:nvPr/>
          </p:nvCxnSpPr>
          <p:spPr>
            <a:xfrm>
              <a:off x="77015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94" name="Google Shape;94;p2"/>
            <p:cNvCxnSpPr/>
            <p:nvPr/>
          </p:nvCxnSpPr>
          <p:spPr>
            <a:xfrm>
              <a:off x="76372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95" name="Google Shape;95;p2"/>
            <p:cNvCxnSpPr/>
            <p:nvPr/>
          </p:nvCxnSpPr>
          <p:spPr>
            <a:xfrm>
              <a:off x="81678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96" name="Google Shape;96;p2"/>
            <p:cNvCxnSpPr/>
            <p:nvPr/>
          </p:nvCxnSpPr>
          <p:spPr>
            <a:xfrm>
              <a:off x="81036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97" name="Google Shape;97;p2"/>
            <p:cNvCxnSpPr/>
            <p:nvPr/>
          </p:nvCxnSpPr>
          <p:spPr>
            <a:xfrm>
              <a:off x="863425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98" name="Google Shape;98;p2"/>
            <p:cNvCxnSpPr/>
            <p:nvPr/>
          </p:nvCxnSpPr>
          <p:spPr>
            <a:xfrm>
              <a:off x="857003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99" name="Google Shape;99;p2"/>
            <p:cNvCxnSpPr/>
            <p:nvPr/>
          </p:nvCxnSpPr>
          <p:spPr>
            <a:xfrm>
              <a:off x="91648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00" name="Google Shape;100;p2"/>
            <p:cNvCxnSpPr/>
            <p:nvPr/>
          </p:nvCxnSpPr>
          <p:spPr>
            <a:xfrm>
              <a:off x="91005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01" name="Google Shape;101;p2"/>
            <p:cNvCxnSpPr/>
            <p:nvPr/>
          </p:nvCxnSpPr>
          <p:spPr>
            <a:xfrm>
              <a:off x="96311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02" name="Google Shape;102;p2"/>
            <p:cNvCxnSpPr/>
            <p:nvPr/>
          </p:nvCxnSpPr>
          <p:spPr>
            <a:xfrm>
              <a:off x="95669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03" name="Google Shape;103;p2"/>
            <p:cNvCxnSpPr/>
            <p:nvPr/>
          </p:nvCxnSpPr>
          <p:spPr>
            <a:xfrm>
              <a:off x="7235125"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04" name="Google Shape;104;p2"/>
            <p:cNvCxnSpPr/>
            <p:nvPr/>
          </p:nvCxnSpPr>
          <p:spPr>
            <a:xfrm>
              <a:off x="7170900"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05" name="Google Shape;105;p2"/>
            <p:cNvCxnSpPr/>
            <p:nvPr/>
          </p:nvCxnSpPr>
          <p:spPr>
            <a:xfrm>
              <a:off x="77015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06" name="Google Shape;106;p2"/>
            <p:cNvCxnSpPr/>
            <p:nvPr/>
          </p:nvCxnSpPr>
          <p:spPr>
            <a:xfrm>
              <a:off x="76372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07" name="Google Shape;107;p2"/>
            <p:cNvCxnSpPr/>
            <p:nvPr/>
          </p:nvCxnSpPr>
          <p:spPr>
            <a:xfrm>
              <a:off x="81678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08" name="Google Shape;108;p2"/>
            <p:cNvCxnSpPr/>
            <p:nvPr/>
          </p:nvCxnSpPr>
          <p:spPr>
            <a:xfrm>
              <a:off x="81036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09" name="Google Shape;109;p2"/>
            <p:cNvCxnSpPr/>
            <p:nvPr/>
          </p:nvCxnSpPr>
          <p:spPr>
            <a:xfrm>
              <a:off x="863425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0" name="Google Shape;110;p2"/>
            <p:cNvCxnSpPr/>
            <p:nvPr/>
          </p:nvCxnSpPr>
          <p:spPr>
            <a:xfrm>
              <a:off x="857003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1" name="Google Shape;111;p2"/>
            <p:cNvCxnSpPr/>
            <p:nvPr/>
          </p:nvCxnSpPr>
          <p:spPr>
            <a:xfrm>
              <a:off x="91648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2" name="Google Shape;112;p2"/>
            <p:cNvCxnSpPr/>
            <p:nvPr/>
          </p:nvCxnSpPr>
          <p:spPr>
            <a:xfrm>
              <a:off x="91005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3" name="Google Shape;113;p2"/>
            <p:cNvCxnSpPr/>
            <p:nvPr/>
          </p:nvCxnSpPr>
          <p:spPr>
            <a:xfrm>
              <a:off x="96311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4" name="Google Shape;114;p2"/>
            <p:cNvCxnSpPr/>
            <p:nvPr/>
          </p:nvCxnSpPr>
          <p:spPr>
            <a:xfrm>
              <a:off x="95669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5" name="Google Shape;115;p2"/>
            <p:cNvCxnSpPr/>
            <p:nvPr/>
          </p:nvCxnSpPr>
          <p:spPr>
            <a:xfrm>
              <a:off x="7235125"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6" name="Google Shape;116;p2"/>
            <p:cNvCxnSpPr/>
            <p:nvPr/>
          </p:nvCxnSpPr>
          <p:spPr>
            <a:xfrm>
              <a:off x="7170900"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7" name="Google Shape;117;p2"/>
            <p:cNvCxnSpPr/>
            <p:nvPr/>
          </p:nvCxnSpPr>
          <p:spPr>
            <a:xfrm>
              <a:off x="77015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8" name="Google Shape;118;p2"/>
            <p:cNvCxnSpPr/>
            <p:nvPr/>
          </p:nvCxnSpPr>
          <p:spPr>
            <a:xfrm>
              <a:off x="76372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9" name="Google Shape;119;p2"/>
            <p:cNvCxnSpPr/>
            <p:nvPr/>
          </p:nvCxnSpPr>
          <p:spPr>
            <a:xfrm>
              <a:off x="81678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20" name="Google Shape;120;p2"/>
            <p:cNvCxnSpPr/>
            <p:nvPr/>
          </p:nvCxnSpPr>
          <p:spPr>
            <a:xfrm>
              <a:off x="81036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21" name="Google Shape;121;p2"/>
            <p:cNvCxnSpPr/>
            <p:nvPr/>
          </p:nvCxnSpPr>
          <p:spPr>
            <a:xfrm>
              <a:off x="863425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22" name="Google Shape;122;p2"/>
            <p:cNvCxnSpPr/>
            <p:nvPr/>
          </p:nvCxnSpPr>
          <p:spPr>
            <a:xfrm>
              <a:off x="857003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23" name="Google Shape;123;p2"/>
            <p:cNvCxnSpPr/>
            <p:nvPr/>
          </p:nvCxnSpPr>
          <p:spPr>
            <a:xfrm>
              <a:off x="91648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24" name="Google Shape;124;p2"/>
            <p:cNvCxnSpPr/>
            <p:nvPr/>
          </p:nvCxnSpPr>
          <p:spPr>
            <a:xfrm>
              <a:off x="91005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25" name="Google Shape;125;p2"/>
            <p:cNvCxnSpPr/>
            <p:nvPr/>
          </p:nvCxnSpPr>
          <p:spPr>
            <a:xfrm>
              <a:off x="96311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26" name="Google Shape;126;p2"/>
            <p:cNvCxnSpPr/>
            <p:nvPr/>
          </p:nvCxnSpPr>
          <p:spPr>
            <a:xfrm>
              <a:off x="95669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27" name="Google Shape;127;p2"/>
            <p:cNvCxnSpPr/>
            <p:nvPr/>
          </p:nvCxnSpPr>
          <p:spPr>
            <a:xfrm>
              <a:off x="7235125"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28" name="Google Shape;128;p2"/>
            <p:cNvCxnSpPr/>
            <p:nvPr/>
          </p:nvCxnSpPr>
          <p:spPr>
            <a:xfrm>
              <a:off x="7170900"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29" name="Google Shape;129;p2"/>
            <p:cNvCxnSpPr/>
            <p:nvPr/>
          </p:nvCxnSpPr>
          <p:spPr>
            <a:xfrm>
              <a:off x="77015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0" name="Google Shape;130;p2"/>
            <p:cNvCxnSpPr/>
            <p:nvPr/>
          </p:nvCxnSpPr>
          <p:spPr>
            <a:xfrm>
              <a:off x="76372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1" name="Google Shape;131;p2"/>
            <p:cNvCxnSpPr/>
            <p:nvPr/>
          </p:nvCxnSpPr>
          <p:spPr>
            <a:xfrm>
              <a:off x="81678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2" name="Google Shape;132;p2"/>
            <p:cNvCxnSpPr/>
            <p:nvPr/>
          </p:nvCxnSpPr>
          <p:spPr>
            <a:xfrm>
              <a:off x="8103656"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3" name="Google Shape;133;p2"/>
            <p:cNvCxnSpPr/>
            <p:nvPr/>
          </p:nvCxnSpPr>
          <p:spPr>
            <a:xfrm>
              <a:off x="863425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2"/>
            <p:cNvCxnSpPr/>
            <p:nvPr/>
          </p:nvCxnSpPr>
          <p:spPr>
            <a:xfrm>
              <a:off x="857003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5" name="Google Shape;135;p2"/>
            <p:cNvCxnSpPr/>
            <p:nvPr/>
          </p:nvCxnSpPr>
          <p:spPr>
            <a:xfrm>
              <a:off x="91648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6" name="Google Shape;136;p2"/>
            <p:cNvCxnSpPr/>
            <p:nvPr/>
          </p:nvCxnSpPr>
          <p:spPr>
            <a:xfrm>
              <a:off x="91005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7" name="Google Shape;137;p2"/>
            <p:cNvCxnSpPr/>
            <p:nvPr/>
          </p:nvCxnSpPr>
          <p:spPr>
            <a:xfrm>
              <a:off x="96311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8" name="Google Shape;138;p2"/>
            <p:cNvCxnSpPr/>
            <p:nvPr/>
          </p:nvCxnSpPr>
          <p:spPr>
            <a:xfrm>
              <a:off x="9566956" y="4783619"/>
              <a:ext cx="128400" cy="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918"/>
        <p:cNvGrpSpPr/>
        <p:nvPr/>
      </p:nvGrpSpPr>
      <p:grpSpPr>
        <a:xfrm>
          <a:off x="0" y="0"/>
          <a:ext cx="0" cy="0"/>
          <a:chOff x="0" y="0"/>
          <a:chExt cx="0" cy="0"/>
        </a:xfrm>
      </p:grpSpPr>
      <p:sp>
        <p:nvSpPr>
          <p:cNvPr id="1919" name="Google Shape;1919;p24"/>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lvl1pPr lvl="0" algn="ctr" rtl="0">
              <a:buNone/>
              <a:defRPr sz="1900" b="1">
                <a:highlight>
                  <a:schemeClr val="lt2"/>
                </a:highlight>
                <a:latin typeface="Krona One"/>
                <a:ea typeface="Krona One"/>
                <a:cs typeface="Krona One"/>
                <a:sym typeface="Krona One"/>
              </a:defRPr>
            </a:lvl1pPr>
            <a:lvl2pPr lvl="1" algn="ctr" rtl="0">
              <a:buNone/>
              <a:defRPr sz="1900" b="1">
                <a:highlight>
                  <a:schemeClr val="lt2"/>
                </a:highlight>
                <a:latin typeface="Krona One"/>
                <a:ea typeface="Krona One"/>
                <a:cs typeface="Krona One"/>
                <a:sym typeface="Krona One"/>
              </a:defRPr>
            </a:lvl2pPr>
            <a:lvl3pPr lvl="2" algn="ctr" rtl="0">
              <a:buNone/>
              <a:defRPr sz="1900" b="1">
                <a:highlight>
                  <a:schemeClr val="lt2"/>
                </a:highlight>
                <a:latin typeface="Krona One"/>
                <a:ea typeface="Krona One"/>
                <a:cs typeface="Krona One"/>
                <a:sym typeface="Krona One"/>
              </a:defRPr>
            </a:lvl3pPr>
            <a:lvl4pPr lvl="3" algn="ctr" rtl="0">
              <a:buNone/>
              <a:defRPr sz="1900" b="1">
                <a:highlight>
                  <a:schemeClr val="lt2"/>
                </a:highlight>
                <a:latin typeface="Krona One"/>
                <a:ea typeface="Krona One"/>
                <a:cs typeface="Krona One"/>
                <a:sym typeface="Krona One"/>
              </a:defRPr>
            </a:lvl4pPr>
            <a:lvl5pPr lvl="4" algn="ctr" rtl="0">
              <a:buNone/>
              <a:defRPr sz="1900" b="1">
                <a:highlight>
                  <a:schemeClr val="lt2"/>
                </a:highlight>
                <a:latin typeface="Krona One"/>
                <a:ea typeface="Krona One"/>
                <a:cs typeface="Krona One"/>
                <a:sym typeface="Krona One"/>
              </a:defRPr>
            </a:lvl5pPr>
            <a:lvl6pPr lvl="5" algn="ctr" rtl="0">
              <a:buNone/>
              <a:defRPr sz="1900" b="1">
                <a:highlight>
                  <a:schemeClr val="lt2"/>
                </a:highlight>
                <a:latin typeface="Krona One"/>
                <a:ea typeface="Krona One"/>
                <a:cs typeface="Krona One"/>
                <a:sym typeface="Krona One"/>
              </a:defRPr>
            </a:lvl6pPr>
            <a:lvl7pPr lvl="6" algn="ctr" rtl="0">
              <a:buNone/>
              <a:defRPr sz="1900" b="1">
                <a:highlight>
                  <a:schemeClr val="lt2"/>
                </a:highlight>
                <a:latin typeface="Krona One"/>
                <a:ea typeface="Krona One"/>
                <a:cs typeface="Krona One"/>
                <a:sym typeface="Krona One"/>
              </a:defRPr>
            </a:lvl7pPr>
            <a:lvl8pPr lvl="7" algn="ctr" rtl="0">
              <a:buNone/>
              <a:defRPr sz="1900" b="1">
                <a:highlight>
                  <a:schemeClr val="lt2"/>
                </a:highlight>
                <a:latin typeface="Krona One"/>
                <a:ea typeface="Krona One"/>
                <a:cs typeface="Krona One"/>
                <a:sym typeface="Krona One"/>
              </a:defRPr>
            </a:lvl8pPr>
            <a:lvl9pPr lvl="8" algn="ctr" rtl="0">
              <a:buNone/>
              <a:defRPr sz="1900" b="1">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
              <a:t>‹#›</a:t>
            </a:fld>
            <a:endParaRPr/>
          </a:p>
        </p:txBody>
      </p:sp>
      <p:sp>
        <p:nvSpPr>
          <p:cNvPr id="1920" name="Google Shape;1920;p24"/>
          <p:cNvSpPr/>
          <p:nvPr/>
        </p:nvSpPr>
        <p:spPr>
          <a:xfrm>
            <a:off x="970225" y="45747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4"/>
          <p:cNvSpPr/>
          <p:nvPr/>
        </p:nvSpPr>
        <p:spPr>
          <a:xfrm>
            <a:off x="-1401200" y="2413525"/>
            <a:ext cx="3312300" cy="33123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4"/>
          <p:cNvSpPr/>
          <p:nvPr/>
        </p:nvSpPr>
        <p:spPr>
          <a:xfrm>
            <a:off x="7587475" y="-1892551"/>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3" name="Google Shape;1923;p24"/>
          <p:cNvGrpSpPr/>
          <p:nvPr/>
        </p:nvGrpSpPr>
        <p:grpSpPr>
          <a:xfrm>
            <a:off x="4955250" y="-809641"/>
            <a:ext cx="1898391" cy="1649926"/>
            <a:chOff x="7170900" y="2667248"/>
            <a:chExt cx="2524456" cy="2194050"/>
          </a:xfrm>
        </p:grpSpPr>
        <p:cxnSp>
          <p:nvCxnSpPr>
            <p:cNvPr id="1924" name="Google Shape;1924;p24"/>
            <p:cNvCxnSpPr/>
            <p:nvPr/>
          </p:nvCxnSpPr>
          <p:spPr>
            <a:xfrm>
              <a:off x="7235125"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25" name="Google Shape;1925;p24"/>
            <p:cNvCxnSpPr/>
            <p:nvPr/>
          </p:nvCxnSpPr>
          <p:spPr>
            <a:xfrm>
              <a:off x="7170900"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26" name="Google Shape;1926;p24"/>
            <p:cNvCxnSpPr/>
            <p:nvPr/>
          </p:nvCxnSpPr>
          <p:spPr>
            <a:xfrm>
              <a:off x="770150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27" name="Google Shape;1927;p24"/>
            <p:cNvCxnSpPr/>
            <p:nvPr/>
          </p:nvCxnSpPr>
          <p:spPr>
            <a:xfrm>
              <a:off x="763728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28" name="Google Shape;1928;p24"/>
            <p:cNvCxnSpPr/>
            <p:nvPr/>
          </p:nvCxnSpPr>
          <p:spPr>
            <a:xfrm>
              <a:off x="8167881"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29" name="Google Shape;1929;p24"/>
            <p:cNvCxnSpPr/>
            <p:nvPr/>
          </p:nvCxnSpPr>
          <p:spPr>
            <a:xfrm>
              <a:off x="8103656"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30" name="Google Shape;1930;p24"/>
            <p:cNvCxnSpPr/>
            <p:nvPr/>
          </p:nvCxnSpPr>
          <p:spPr>
            <a:xfrm>
              <a:off x="863425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31" name="Google Shape;1931;p24"/>
            <p:cNvCxnSpPr/>
            <p:nvPr/>
          </p:nvCxnSpPr>
          <p:spPr>
            <a:xfrm>
              <a:off x="857003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32" name="Google Shape;1932;p24"/>
            <p:cNvCxnSpPr/>
            <p:nvPr/>
          </p:nvCxnSpPr>
          <p:spPr>
            <a:xfrm>
              <a:off x="916480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33" name="Google Shape;1933;p24"/>
            <p:cNvCxnSpPr/>
            <p:nvPr/>
          </p:nvCxnSpPr>
          <p:spPr>
            <a:xfrm>
              <a:off x="910058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34" name="Google Shape;1934;p24"/>
            <p:cNvCxnSpPr/>
            <p:nvPr/>
          </p:nvCxnSpPr>
          <p:spPr>
            <a:xfrm>
              <a:off x="9631181"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35" name="Google Shape;1935;p24"/>
            <p:cNvCxnSpPr/>
            <p:nvPr/>
          </p:nvCxnSpPr>
          <p:spPr>
            <a:xfrm>
              <a:off x="9566956"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36" name="Google Shape;1936;p24"/>
            <p:cNvCxnSpPr/>
            <p:nvPr/>
          </p:nvCxnSpPr>
          <p:spPr>
            <a:xfrm>
              <a:off x="7235125"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37" name="Google Shape;1937;p24"/>
            <p:cNvCxnSpPr/>
            <p:nvPr/>
          </p:nvCxnSpPr>
          <p:spPr>
            <a:xfrm>
              <a:off x="7170900"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38" name="Google Shape;1938;p24"/>
            <p:cNvCxnSpPr/>
            <p:nvPr/>
          </p:nvCxnSpPr>
          <p:spPr>
            <a:xfrm>
              <a:off x="770150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39" name="Google Shape;1939;p24"/>
            <p:cNvCxnSpPr/>
            <p:nvPr/>
          </p:nvCxnSpPr>
          <p:spPr>
            <a:xfrm>
              <a:off x="763728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40" name="Google Shape;1940;p24"/>
            <p:cNvCxnSpPr/>
            <p:nvPr/>
          </p:nvCxnSpPr>
          <p:spPr>
            <a:xfrm>
              <a:off x="8167881"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41" name="Google Shape;1941;p24"/>
            <p:cNvCxnSpPr/>
            <p:nvPr/>
          </p:nvCxnSpPr>
          <p:spPr>
            <a:xfrm>
              <a:off x="8103656"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42" name="Google Shape;1942;p24"/>
            <p:cNvCxnSpPr/>
            <p:nvPr/>
          </p:nvCxnSpPr>
          <p:spPr>
            <a:xfrm>
              <a:off x="863425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43" name="Google Shape;1943;p24"/>
            <p:cNvCxnSpPr/>
            <p:nvPr/>
          </p:nvCxnSpPr>
          <p:spPr>
            <a:xfrm>
              <a:off x="857003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44" name="Google Shape;1944;p24"/>
            <p:cNvCxnSpPr/>
            <p:nvPr/>
          </p:nvCxnSpPr>
          <p:spPr>
            <a:xfrm>
              <a:off x="916480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45" name="Google Shape;1945;p24"/>
            <p:cNvCxnSpPr/>
            <p:nvPr/>
          </p:nvCxnSpPr>
          <p:spPr>
            <a:xfrm>
              <a:off x="910058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46" name="Google Shape;1946;p24"/>
            <p:cNvCxnSpPr/>
            <p:nvPr/>
          </p:nvCxnSpPr>
          <p:spPr>
            <a:xfrm>
              <a:off x="9631181"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47" name="Google Shape;1947;p24"/>
            <p:cNvCxnSpPr/>
            <p:nvPr/>
          </p:nvCxnSpPr>
          <p:spPr>
            <a:xfrm>
              <a:off x="9566956"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48" name="Google Shape;1948;p24"/>
            <p:cNvCxnSpPr/>
            <p:nvPr/>
          </p:nvCxnSpPr>
          <p:spPr>
            <a:xfrm>
              <a:off x="7235125"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49" name="Google Shape;1949;p24"/>
            <p:cNvCxnSpPr/>
            <p:nvPr/>
          </p:nvCxnSpPr>
          <p:spPr>
            <a:xfrm>
              <a:off x="7170900"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50" name="Google Shape;1950;p24"/>
            <p:cNvCxnSpPr/>
            <p:nvPr/>
          </p:nvCxnSpPr>
          <p:spPr>
            <a:xfrm>
              <a:off x="770150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51" name="Google Shape;1951;p24"/>
            <p:cNvCxnSpPr/>
            <p:nvPr/>
          </p:nvCxnSpPr>
          <p:spPr>
            <a:xfrm>
              <a:off x="763728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52" name="Google Shape;1952;p24"/>
            <p:cNvCxnSpPr/>
            <p:nvPr/>
          </p:nvCxnSpPr>
          <p:spPr>
            <a:xfrm>
              <a:off x="8167881"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53" name="Google Shape;1953;p24"/>
            <p:cNvCxnSpPr/>
            <p:nvPr/>
          </p:nvCxnSpPr>
          <p:spPr>
            <a:xfrm>
              <a:off x="8103656"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54" name="Google Shape;1954;p24"/>
            <p:cNvCxnSpPr/>
            <p:nvPr/>
          </p:nvCxnSpPr>
          <p:spPr>
            <a:xfrm>
              <a:off x="863425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55" name="Google Shape;1955;p24"/>
            <p:cNvCxnSpPr/>
            <p:nvPr/>
          </p:nvCxnSpPr>
          <p:spPr>
            <a:xfrm>
              <a:off x="857003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56" name="Google Shape;1956;p24"/>
            <p:cNvCxnSpPr/>
            <p:nvPr/>
          </p:nvCxnSpPr>
          <p:spPr>
            <a:xfrm>
              <a:off x="916480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57" name="Google Shape;1957;p24"/>
            <p:cNvCxnSpPr/>
            <p:nvPr/>
          </p:nvCxnSpPr>
          <p:spPr>
            <a:xfrm>
              <a:off x="910058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58" name="Google Shape;1958;p24"/>
            <p:cNvCxnSpPr/>
            <p:nvPr/>
          </p:nvCxnSpPr>
          <p:spPr>
            <a:xfrm>
              <a:off x="9631181"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59" name="Google Shape;1959;p24"/>
            <p:cNvCxnSpPr/>
            <p:nvPr/>
          </p:nvCxnSpPr>
          <p:spPr>
            <a:xfrm>
              <a:off x="9566956"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60" name="Google Shape;1960;p24"/>
            <p:cNvCxnSpPr/>
            <p:nvPr/>
          </p:nvCxnSpPr>
          <p:spPr>
            <a:xfrm>
              <a:off x="7235125"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61" name="Google Shape;1961;p24"/>
            <p:cNvCxnSpPr/>
            <p:nvPr/>
          </p:nvCxnSpPr>
          <p:spPr>
            <a:xfrm>
              <a:off x="7170900"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62" name="Google Shape;1962;p24"/>
            <p:cNvCxnSpPr/>
            <p:nvPr/>
          </p:nvCxnSpPr>
          <p:spPr>
            <a:xfrm>
              <a:off x="770150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63" name="Google Shape;1963;p24"/>
            <p:cNvCxnSpPr/>
            <p:nvPr/>
          </p:nvCxnSpPr>
          <p:spPr>
            <a:xfrm>
              <a:off x="763728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64" name="Google Shape;1964;p24"/>
            <p:cNvCxnSpPr/>
            <p:nvPr/>
          </p:nvCxnSpPr>
          <p:spPr>
            <a:xfrm>
              <a:off x="8167881"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65" name="Google Shape;1965;p24"/>
            <p:cNvCxnSpPr/>
            <p:nvPr/>
          </p:nvCxnSpPr>
          <p:spPr>
            <a:xfrm>
              <a:off x="8103656"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66" name="Google Shape;1966;p24"/>
            <p:cNvCxnSpPr/>
            <p:nvPr/>
          </p:nvCxnSpPr>
          <p:spPr>
            <a:xfrm>
              <a:off x="863425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67" name="Google Shape;1967;p24"/>
            <p:cNvCxnSpPr/>
            <p:nvPr/>
          </p:nvCxnSpPr>
          <p:spPr>
            <a:xfrm>
              <a:off x="857003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68" name="Google Shape;1968;p24"/>
            <p:cNvCxnSpPr/>
            <p:nvPr/>
          </p:nvCxnSpPr>
          <p:spPr>
            <a:xfrm>
              <a:off x="916480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69" name="Google Shape;1969;p24"/>
            <p:cNvCxnSpPr/>
            <p:nvPr/>
          </p:nvCxnSpPr>
          <p:spPr>
            <a:xfrm>
              <a:off x="910058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70" name="Google Shape;1970;p24"/>
            <p:cNvCxnSpPr/>
            <p:nvPr/>
          </p:nvCxnSpPr>
          <p:spPr>
            <a:xfrm>
              <a:off x="9631181"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71" name="Google Shape;1971;p24"/>
            <p:cNvCxnSpPr/>
            <p:nvPr/>
          </p:nvCxnSpPr>
          <p:spPr>
            <a:xfrm>
              <a:off x="9566956"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72" name="Google Shape;1972;p24"/>
            <p:cNvCxnSpPr/>
            <p:nvPr/>
          </p:nvCxnSpPr>
          <p:spPr>
            <a:xfrm>
              <a:off x="7235125"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73" name="Google Shape;1973;p24"/>
            <p:cNvCxnSpPr/>
            <p:nvPr/>
          </p:nvCxnSpPr>
          <p:spPr>
            <a:xfrm>
              <a:off x="7170900"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74" name="Google Shape;1974;p24"/>
            <p:cNvCxnSpPr/>
            <p:nvPr/>
          </p:nvCxnSpPr>
          <p:spPr>
            <a:xfrm>
              <a:off x="770150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75" name="Google Shape;1975;p24"/>
            <p:cNvCxnSpPr/>
            <p:nvPr/>
          </p:nvCxnSpPr>
          <p:spPr>
            <a:xfrm>
              <a:off x="763728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76" name="Google Shape;1976;p24"/>
            <p:cNvCxnSpPr/>
            <p:nvPr/>
          </p:nvCxnSpPr>
          <p:spPr>
            <a:xfrm>
              <a:off x="8167881"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77" name="Google Shape;1977;p24"/>
            <p:cNvCxnSpPr/>
            <p:nvPr/>
          </p:nvCxnSpPr>
          <p:spPr>
            <a:xfrm>
              <a:off x="8103656"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78" name="Google Shape;1978;p24"/>
            <p:cNvCxnSpPr/>
            <p:nvPr/>
          </p:nvCxnSpPr>
          <p:spPr>
            <a:xfrm>
              <a:off x="863425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79" name="Google Shape;1979;p24"/>
            <p:cNvCxnSpPr/>
            <p:nvPr/>
          </p:nvCxnSpPr>
          <p:spPr>
            <a:xfrm>
              <a:off x="857003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80" name="Google Shape;1980;p24"/>
            <p:cNvCxnSpPr/>
            <p:nvPr/>
          </p:nvCxnSpPr>
          <p:spPr>
            <a:xfrm>
              <a:off x="916480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81" name="Google Shape;1981;p24"/>
            <p:cNvCxnSpPr/>
            <p:nvPr/>
          </p:nvCxnSpPr>
          <p:spPr>
            <a:xfrm>
              <a:off x="910058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982" name="Google Shape;1982;p24"/>
            <p:cNvCxnSpPr/>
            <p:nvPr/>
          </p:nvCxnSpPr>
          <p:spPr>
            <a:xfrm>
              <a:off x="9631181"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983" name="Google Shape;1983;p24"/>
            <p:cNvCxnSpPr/>
            <p:nvPr/>
          </p:nvCxnSpPr>
          <p:spPr>
            <a:xfrm>
              <a:off x="9566956" y="4783619"/>
              <a:ext cx="128400" cy="0"/>
            </a:xfrm>
            <a:prstGeom prst="straightConnector1">
              <a:avLst/>
            </a:prstGeom>
            <a:noFill/>
            <a:ln w="19050" cap="flat" cmpd="sng">
              <a:solidFill>
                <a:schemeClr val="lt1"/>
              </a:solidFill>
              <a:prstDash val="solid"/>
              <a:round/>
              <a:headEnd type="none" w="med" len="med"/>
              <a:tailEnd type="none" w="med" len="med"/>
            </a:ln>
          </p:spPr>
        </p:cxnSp>
      </p:grpSp>
      <p:sp>
        <p:nvSpPr>
          <p:cNvPr id="1984" name="Google Shape;1984;p24"/>
          <p:cNvSpPr/>
          <p:nvPr/>
        </p:nvSpPr>
        <p:spPr>
          <a:xfrm>
            <a:off x="8697238" y="11753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4"/>
          <p:cNvSpPr/>
          <p:nvPr/>
        </p:nvSpPr>
        <p:spPr>
          <a:xfrm>
            <a:off x="659225" y="46680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6" name="Google Shape;1986;p24"/>
          <p:cNvGrpSpPr/>
          <p:nvPr/>
        </p:nvGrpSpPr>
        <p:grpSpPr>
          <a:xfrm>
            <a:off x="2158650" y="4449072"/>
            <a:ext cx="1898391" cy="1649926"/>
            <a:chOff x="7170900" y="2667248"/>
            <a:chExt cx="2524456" cy="2194050"/>
          </a:xfrm>
        </p:grpSpPr>
        <p:cxnSp>
          <p:nvCxnSpPr>
            <p:cNvPr id="1987" name="Google Shape;1987;p24"/>
            <p:cNvCxnSpPr/>
            <p:nvPr/>
          </p:nvCxnSpPr>
          <p:spPr>
            <a:xfrm>
              <a:off x="7235125"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988" name="Google Shape;1988;p24"/>
            <p:cNvCxnSpPr/>
            <p:nvPr/>
          </p:nvCxnSpPr>
          <p:spPr>
            <a:xfrm>
              <a:off x="7170900"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989" name="Google Shape;1989;p24"/>
            <p:cNvCxnSpPr/>
            <p:nvPr/>
          </p:nvCxnSpPr>
          <p:spPr>
            <a:xfrm>
              <a:off x="77015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990" name="Google Shape;1990;p24"/>
            <p:cNvCxnSpPr/>
            <p:nvPr/>
          </p:nvCxnSpPr>
          <p:spPr>
            <a:xfrm>
              <a:off x="76372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991" name="Google Shape;1991;p24"/>
            <p:cNvCxnSpPr/>
            <p:nvPr/>
          </p:nvCxnSpPr>
          <p:spPr>
            <a:xfrm>
              <a:off x="81678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992" name="Google Shape;1992;p24"/>
            <p:cNvCxnSpPr/>
            <p:nvPr/>
          </p:nvCxnSpPr>
          <p:spPr>
            <a:xfrm>
              <a:off x="81036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993" name="Google Shape;1993;p24"/>
            <p:cNvCxnSpPr/>
            <p:nvPr/>
          </p:nvCxnSpPr>
          <p:spPr>
            <a:xfrm>
              <a:off x="863425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994" name="Google Shape;1994;p24"/>
            <p:cNvCxnSpPr/>
            <p:nvPr/>
          </p:nvCxnSpPr>
          <p:spPr>
            <a:xfrm>
              <a:off x="857003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995" name="Google Shape;1995;p24"/>
            <p:cNvCxnSpPr/>
            <p:nvPr/>
          </p:nvCxnSpPr>
          <p:spPr>
            <a:xfrm>
              <a:off x="91648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996" name="Google Shape;1996;p24"/>
            <p:cNvCxnSpPr/>
            <p:nvPr/>
          </p:nvCxnSpPr>
          <p:spPr>
            <a:xfrm>
              <a:off x="91005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997" name="Google Shape;1997;p24"/>
            <p:cNvCxnSpPr/>
            <p:nvPr/>
          </p:nvCxnSpPr>
          <p:spPr>
            <a:xfrm>
              <a:off x="96311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998" name="Google Shape;1998;p24"/>
            <p:cNvCxnSpPr/>
            <p:nvPr/>
          </p:nvCxnSpPr>
          <p:spPr>
            <a:xfrm>
              <a:off x="95669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999" name="Google Shape;1999;p24"/>
            <p:cNvCxnSpPr/>
            <p:nvPr/>
          </p:nvCxnSpPr>
          <p:spPr>
            <a:xfrm>
              <a:off x="7235125"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00" name="Google Shape;2000;p24"/>
            <p:cNvCxnSpPr/>
            <p:nvPr/>
          </p:nvCxnSpPr>
          <p:spPr>
            <a:xfrm>
              <a:off x="7170900"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01" name="Google Shape;2001;p24"/>
            <p:cNvCxnSpPr/>
            <p:nvPr/>
          </p:nvCxnSpPr>
          <p:spPr>
            <a:xfrm>
              <a:off x="77015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02" name="Google Shape;2002;p24"/>
            <p:cNvCxnSpPr/>
            <p:nvPr/>
          </p:nvCxnSpPr>
          <p:spPr>
            <a:xfrm>
              <a:off x="76372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03" name="Google Shape;2003;p24"/>
            <p:cNvCxnSpPr/>
            <p:nvPr/>
          </p:nvCxnSpPr>
          <p:spPr>
            <a:xfrm>
              <a:off x="81678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04" name="Google Shape;2004;p24"/>
            <p:cNvCxnSpPr/>
            <p:nvPr/>
          </p:nvCxnSpPr>
          <p:spPr>
            <a:xfrm>
              <a:off x="81036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05" name="Google Shape;2005;p24"/>
            <p:cNvCxnSpPr/>
            <p:nvPr/>
          </p:nvCxnSpPr>
          <p:spPr>
            <a:xfrm>
              <a:off x="863425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06" name="Google Shape;2006;p24"/>
            <p:cNvCxnSpPr/>
            <p:nvPr/>
          </p:nvCxnSpPr>
          <p:spPr>
            <a:xfrm>
              <a:off x="857003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07" name="Google Shape;2007;p24"/>
            <p:cNvCxnSpPr/>
            <p:nvPr/>
          </p:nvCxnSpPr>
          <p:spPr>
            <a:xfrm>
              <a:off x="91648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08" name="Google Shape;2008;p24"/>
            <p:cNvCxnSpPr/>
            <p:nvPr/>
          </p:nvCxnSpPr>
          <p:spPr>
            <a:xfrm>
              <a:off x="91005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09" name="Google Shape;2009;p24"/>
            <p:cNvCxnSpPr/>
            <p:nvPr/>
          </p:nvCxnSpPr>
          <p:spPr>
            <a:xfrm>
              <a:off x="96311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10" name="Google Shape;2010;p24"/>
            <p:cNvCxnSpPr/>
            <p:nvPr/>
          </p:nvCxnSpPr>
          <p:spPr>
            <a:xfrm>
              <a:off x="95669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11" name="Google Shape;2011;p24"/>
            <p:cNvCxnSpPr/>
            <p:nvPr/>
          </p:nvCxnSpPr>
          <p:spPr>
            <a:xfrm>
              <a:off x="7235125"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12" name="Google Shape;2012;p24"/>
            <p:cNvCxnSpPr/>
            <p:nvPr/>
          </p:nvCxnSpPr>
          <p:spPr>
            <a:xfrm>
              <a:off x="7170900"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13" name="Google Shape;2013;p24"/>
            <p:cNvCxnSpPr/>
            <p:nvPr/>
          </p:nvCxnSpPr>
          <p:spPr>
            <a:xfrm>
              <a:off x="77015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14" name="Google Shape;2014;p24"/>
            <p:cNvCxnSpPr/>
            <p:nvPr/>
          </p:nvCxnSpPr>
          <p:spPr>
            <a:xfrm>
              <a:off x="76372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15" name="Google Shape;2015;p24"/>
            <p:cNvCxnSpPr/>
            <p:nvPr/>
          </p:nvCxnSpPr>
          <p:spPr>
            <a:xfrm>
              <a:off x="81678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16" name="Google Shape;2016;p24"/>
            <p:cNvCxnSpPr/>
            <p:nvPr/>
          </p:nvCxnSpPr>
          <p:spPr>
            <a:xfrm>
              <a:off x="81036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17" name="Google Shape;2017;p24"/>
            <p:cNvCxnSpPr/>
            <p:nvPr/>
          </p:nvCxnSpPr>
          <p:spPr>
            <a:xfrm>
              <a:off x="863425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18" name="Google Shape;2018;p24"/>
            <p:cNvCxnSpPr/>
            <p:nvPr/>
          </p:nvCxnSpPr>
          <p:spPr>
            <a:xfrm>
              <a:off x="857003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19" name="Google Shape;2019;p24"/>
            <p:cNvCxnSpPr/>
            <p:nvPr/>
          </p:nvCxnSpPr>
          <p:spPr>
            <a:xfrm>
              <a:off x="91648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20" name="Google Shape;2020;p24"/>
            <p:cNvCxnSpPr/>
            <p:nvPr/>
          </p:nvCxnSpPr>
          <p:spPr>
            <a:xfrm>
              <a:off x="91005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21" name="Google Shape;2021;p24"/>
            <p:cNvCxnSpPr/>
            <p:nvPr/>
          </p:nvCxnSpPr>
          <p:spPr>
            <a:xfrm>
              <a:off x="96311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22" name="Google Shape;2022;p24"/>
            <p:cNvCxnSpPr/>
            <p:nvPr/>
          </p:nvCxnSpPr>
          <p:spPr>
            <a:xfrm>
              <a:off x="95669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23" name="Google Shape;2023;p24"/>
            <p:cNvCxnSpPr/>
            <p:nvPr/>
          </p:nvCxnSpPr>
          <p:spPr>
            <a:xfrm>
              <a:off x="7235125"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24" name="Google Shape;2024;p24"/>
            <p:cNvCxnSpPr/>
            <p:nvPr/>
          </p:nvCxnSpPr>
          <p:spPr>
            <a:xfrm>
              <a:off x="7170900"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25" name="Google Shape;2025;p24"/>
            <p:cNvCxnSpPr/>
            <p:nvPr/>
          </p:nvCxnSpPr>
          <p:spPr>
            <a:xfrm>
              <a:off x="77015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26" name="Google Shape;2026;p24"/>
            <p:cNvCxnSpPr/>
            <p:nvPr/>
          </p:nvCxnSpPr>
          <p:spPr>
            <a:xfrm>
              <a:off x="76372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27" name="Google Shape;2027;p24"/>
            <p:cNvCxnSpPr/>
            <p:nvPr/>
          </p:nvCxnSpPr>
          <p:spPr>
            <a:xfrm>
              <a:off x="81678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28" name="Google Shape;2028;p24"/>
            <p:cNvCxnSpPr/>
            <p:nvPr/>
          </p:nvCxnSpPr>
          <p:spPr>
            <a:xfrm>
              <a:off x="81036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29" name="Google Shape;2029;p24"/>
            <p:cNvCxnSpPr/>
            <p:nvPr/>
          </p:nvCxnSpPr>
          <p:spPr>
            <a:xfrm>
              <a:off x="863425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30" name="Google Shape;2030;p24"/>
            <p:cNvCxnSpPr/>
            <p:nvPr/>
          </p:nvCxnSpPr>
          <p:spPr>
            <a:xfrm>
              <a:off x="857003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31" name="Google Shape;2031;p24"/>
            <p:cNvCxnSpPr/>
            <p:nvPr/>
          </p:nvCxnSpPr>
          <p:spPr>
            <a:xfrm>
              <a:off x="91648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32" name="Google Shape;2032;p24"/>
            <p:cNvCxnSpPr/>
            <p:nvPr/>
          </p:nvCxnSpPr>
          <p:spPr>
            <a:xfrm>
              <a:off x="91005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33" name="Google Shape;2033;p24"/>
            <p:cNvCxnSpPr/>
            <p:nvPr/>
          </p:nvCxnSpPr>
          <p:spPr>
            <a:xfrm>
              <a:off x="96311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34" name="Google Shape;2034;p24"/>
            <p:cNvCxnSpPr/>
            <p:nvPr/>
          </p:nvCxnSpPr>
          <p:spPr>
            <a:xfrm>
              <a:off x="95669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35" name="Google Shape;2035;p24"/>
            <p:cNvCxnSpPr/>
            <p:nvPr/>
          </p:nvCxnSpPr>
          <p:spPr>
            <a:xfrm>
              <a:off x="7235125"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36" name="Google Shape;2036;p24"/>
            <p:cNvCxnSpPr/>
            <p:nvPr/>
          </p:nvCxnSpPr>
          <p:spPr>
            <a:xfrm>
              <a:off x="7170900"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37" name="Google Shape;2037;p24"/>
            <p:cNvCxnSpPr/>
            <p:nvPr/>
          </p:nvCxnSpPr>
          <p:spPr>
            <a:xfrm>
              <a:off x="77015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38" name="Google Shape;2038;p24"/>
            <p:cNvCxnSpPr/>
            <p:nvPr/>
          </p:nvCxnSpPr>
          <p:spPr>
            <a:xfrm>
              <a:off x="76372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39" name="Google Shape;2039;p24"/>
            <p:cNvCxnSpPr/>
            <p:nvPr/>
          </p:nvCxnSpPr>
          <p:spPr>
            <a:xfrm>
              <a:off x="81678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40" name="Google Shape;2040;p24"/>
            <p:cNvCxnSpPr/>
            <p:nvPr/>
          </p:nvCxnSpPr>
          <p:spPr>
            <a:xfrm>
              <a:off x="8103656"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41" name="Google Shape;2041;p24"/>
            <p:cNvCxnSpPr/>
            <p:nvPr/>
          </p:nvCxnSpPr>
          <p:spPr>
            <a:xfrm>
              <a:off x="863425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42" name="Google Shape;2042;p24"/>
            <p:cNvCxnSpPr/>
            <p:nvPr/>
          </p:nvCxnSpPr>
          <p:spPr>
            <a:xfrm>
              <a:off x="857003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43" name="Google Shape;2043;p24"/>
            <p:cNvCxnSpPr/>
            <p:nvPr/>
          </p:nvCxnSpPr>
          <p:spPr>
            <a:xfrm>
              <a:off x="91648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44" name="Google Shape;2044;p24"/>
            <p:cNvCxnSpPr/>
            <p:nvPr/>
          </p:nvCxnSpPr>
          <p:spPr>
            <a:xfrm>
              <a:off x="91005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045" name="Google Shape;2045;p24"/>
            <p:cNvCxnSpPr/>
            <p:nvPr/>
          </p:nvCxnSpPr>
          <p:spPr>
            <a:xfrm>
              <a:off x="96311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046" name="Google Shape;2046;p24"/>
            <p:cNvCxnSpPr/>
            <p:nvPr/>
          </p:nvCxnSpPr>
          <p:spPr>
            <a:xfrm>
              <a:off x="9566956" y="4783619"/>
              <a:ext cx="128400" cy="0"/>
            </a:xfrm>
            <a:prstGeom prst="straightConnector1">
              <a:avLst/>
            </a:prstGeom>
            <a:noFill/>
            <a:ln w="19050" cap="flat" cmpd="sng">
              <a:solidFill>
                <a:schemeClr val="dk1"/>
              </a:solidFill>
              <a:prstDash val="solid"/>
              <a:round/>
              <a:headEnd type="none" w="med" len="med"/>
              <a:tailEnd type="none" w="med" len="med"/>
            </a:ln>
          </p:spPr>
        </p:cxnSp>
      </p:grpSp>
      <p:sp>
        <p:nvSpPr>
          <p:cNvPr id="2047" name="Google Shape;2047;p24"/>
          <p:cNvSpPr/>
          <p:nvPr/>
        </p:nvSpPr>
        <p:spPr>
          <a:xfrm>
            <a:off x="1549300" y="392467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_1">
    <p:bg>
      <p:bgPr>
        <a:solidFill>
          <a:schemeClr val="lt2"/>
        </a:solidFill>
        <a:effectLst/>
      </p:bgPr>
    </p:bg>
    <p:spTree>
      <p:nvGrpSpPr>
        <p:cNvPr id="1" name="Shape 2048"/>
        <p:cNvGrpSpPr/>
        <p:nvPr/>
      </p:nvGrpSpPr>
      <p:grpSpPr>
        <a:xfrm>
          <a:off x="0" y="0"/>
          <a:ext cx="0" cy="0"/>
          <a:chOff x="0" y="0"/>
          <a:chExt cx="0" cy="0"/>
        </a:xfrm>
      </p:grpSpPr>
      <p:sp>
        <p:nvSpPr>
          <p:cNvPr id="2049" name="Google Shape;2049;p25"/>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lvl1pPr lvl="0" algn="ctr" rtl="0">
              <a:buNone/>
              <a:defRPr sz="1900" b="1">
                <a:highlight>
                  <a:schemeClr val="lt2"/>
                </a:highlight>
                <a:latin typeface="Krona One"/>
                <a:ea typeface="Krona One"/>
                <a:cs typeface="Krona One"/>
                <a:sym typeface="Krona One"/>
              </a:defRPr>
            </a:lvl1pPr>
            <a:lvl2pPr lvl="1" algn="ctr" rtl="0">
              <a:buNone/>
              <a:defRPr sz="1900" b="1">
                <a:highlight>
                  <a:schemeClr val="lt2"/>
                </a:highlight>
                <a:latin typeface="Krona One"/>
                <a:ea typeface="Krona One"/>
                <a:cs typeface="Krona One"/>
                <a:sym typeface="Krona One"/>
              </a:defRPr>
            </a:lvl2pPr>
            <a:lvl3pPr lvl="2" algn="ctr" rtl="0">
              <a:buNone/>
              <a:defRPr sz="1900" b="1">
                <a:highlight>
                  <a:schemeClr val="lt2"/>
                </a:highlight>
                <a:latin typeface="Krona One"/>
                <a:ea typeface="Krona One"/>
                <a:cs typeface="Krona One"/>
                <a:sym typeface="Krona One"/>
              </a:defRPr>
            </a:lvl3pPr>
            <a:lvl4pPr lvl="3" algn="ctr" rtl="0">
              <a:buNone/>
              <a:defRPr sz="1900" b="1">
                <a:highlight>
                  <a:schemeClr val="lt2"/>
                </a:highlight>
                <a:latin typeface="Krona One"/>
                <a:ea typeface="Krona One"/>
                <a:cs typeface="Krona One"/>
                <a:sym typeface="Krona One"/>
              </a:defRPr>
            </a:lvl4pPr>
            <a:lvl5pPr lvl="4" algn="ctr" rtl="0">
              <a:buNone/>
              <a:defRPr sz="1900" b="1">
                <a:highlight>
                  <a:schemeClr val="lt2"/>
                </a:highlight>
                <a:latin typeface="Krona One"/>
                <a:ea typeface="Krona One"/>
                <a:cs typeface="Krona One"/>
                <a:sym typeface="Krona One"/>
              </a:defRPr>
            </a:lvl5pPr>
            <a:lvl6pPr lvl="5" algn="ctr" rtl="0">
              <a:buNone/>
              <a:defRPr sz="1900" b="1">
                <a:highlight>
                  <a:schemeClr val="lt2"/>
                </a:highlight>
                <a:latin typeface="Krona One"/>
                <a:ea typeface="Krona One"/>
                <a:cs typeface="Krona One"/>
                <a:sym typeface="Krona One"/>
              </a:defRPr>
            </a:lvl6pPr>
            <a:lvl7pPr lvl="6" algn="ctr" rtl="0">
              <a:buNone/>
              <a:defRPr sz="1900" b="1">
                <a:highlight>
                  <a:schemeClr val="lt2"/>
                </a:highlight>
                <a:latin typeface="Krona One"/>
                <a:ea typeface="Krona One"/>
                <a:cs typeface="Krona One"/>
                <a:sym typeface="Krona One"/>
              </a:defRPr>
            </a:lvl7pPr>
            <a:lvl8pPr lvl="7" algn="ctr" rtl="0">
              <a:buNone/>
              <a:defRPr sz="1900" b="1">
                <a:highlight>
                  <a:schemeClr val="lt2"/>
                </a:highlight>
                <a:latin typeface="Krona One"/>
                <a:ea typeface="Krona One"/>
                <a:cs typeface="Krona One"/>
                <a:sym typeface="Krona One"/>
              </a:defRPr>
            </a:lvl8pPr>
            <a:lvl9pPr lvl="8" algn="ctr" rtl="0">
              <a:buNone/>
              <a:defRPr sz="1900" b="1">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
              <a:t>‹#›</a:t>
            </a:fld>
            <a:endParaRPr/>
          </a:p>
        </p:txBody>
      </p:sp>
      <p:sp>
        <p:nvSpPr>
          <p:cNvPr id="2050" name="Google Shape;2050;p25"/>
          <p:cNvSpPr/>
          <p:nvPr/>
        </p:nvSpPr>
        <p:spPr>
          <a:xfrm>
            <a:off x="4948875" y="4102487"/>
            <a:ext cx="3239100" cy="369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5"/>
          <p:cNvSpPr/>
          <p:nvPr/>
        </p:nvSpPr>
        <p:spPr>
          <a:xfrm>
            <a:off x="636375" y="-222662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5"/>
          <p:cNvSpPr/>
          <p:nvPr/>
        </p:nvSpPr>
        <p:spPr>
          <a:xfrm>
            <a:off x="1758975" y="9341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5"/>
          <p:cNvSpPr/>
          <p:nvPr/>
        </p:nvSpPr>
        <p:spPr>
          <a:xfrm>
            <a:off x="3968900" y="48411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4" name="Google Shape;2054;p25"/>
          <p:cNvGrpSpPr/>
          <p:nvPr/>
        </p:nvGrpSpPr>
        <p:grpSpPr>
          <a:xfrm>
            <a:off x="8583800" y="273559"/>
            <a:ext cx="1204166" cy="1046562"/>
            <a:chOff x="7170900" y="2667248"/>
            <a:chExt cx="2524456" cy="2194050"/>
          </a:xfrm>
        </p:grpSpPr>
        <p:cxnSp>
          <p:nvCxnSpPr>
            <p:cNvPr id="2055" name="Google Shape;2055;p25"/>
            <p:cNvCxnSpPr/>
            <p:nvPr/>
          </p:nvCxnSpPr>
          <p:spPr>
            <a:xfrm>
              <a:off x="7235125"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56" name="Google Shape;2056;p25"/>
            <p:cNvCxnSpPr/>
            <p:nvPr/>
          </p:nvCxnSpPr>
          <p:spPr>
            <a:xfrm>
              <a:off x="7170900"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57" name="Google Shape;2057;p25"/>
            <p:cNvCxnSpPr/>
            <p:nvPr/>
          </p:nvCxnSpPr>
          <p:spPr>
            <a:xfrm>
              <a:off x="770150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58" name="Google Shape;2058;p25"/>
            <p:cNvCxnSpPr/>
            <p:nvPr/>
          </p:nvCxnSpPr>
          <p:spPr>
            <a:xfrm>
              <a:off x="763728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59" name="Google Shape;2059;p25"/>
            <p:cNvCxnSpPr/>
            <p:nvPr/>
          </p:nvCxnSpPr>
          <p:spPr>
            <a:xfrm>
              <a:off x="8167881"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60" name="Google Shape;2060;p25"/>
            <p:cNvCxnSpPr/>
            <p:nvPr/>
          </p:nvCxnSpPr>
          <p:spPr>
            <a:xfrm>
              <a:off x="8103656"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61" name="Google Shape;2061;p25"/>
            <p:cNvCxnSpPr/>
            <p:nvPr/>
          </p:nvCxnSpPr>
          <p:spPr>
            <a:xfrm>
              <a:off x="863425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62" name="Google Shape;2062;p25"/>
            <p:cNvCxnSpPr/>
            <p:nvPr/>
          </p:nvCxnSpPr>
          <p:spPr>
            <a:xfrm>
              <a:off x="857003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63" name="Google Shape;2063;p25"/>
            <p:cNvCxnSpPr/>
            <p:nvPr/>
          </p:nvCxnSpPr>
          <p:spPr>
            <a:xfrm>
              <a:off x="916480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64" name="Google Shape;2064;p25"/>
            <p:cNvCxnSpPr/>
            <p:nvPr/>
          </p:nvCxnSpPr>
          <p:spPr>
            <a:xfrm>
              <a:off x="910058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65" name="Google Shape;2065;p25"/>
            <p:cNvCxnSpPr/>
            <p:nvPr/>
          </p:nvCxnSpPr>
          <p:spPr>
            <a:xfrm>
              <a:off x="9631181"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66" name="Google Shape;2066;p25"/>
            <p:cNvCxnSpPr/>
            <p:nvPr/>
          </p:nvCxnSpPr>
          <p:spPr>
            <a:xfrm>
              <a:off x="9566956"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67" name="Google Shape;2067;p25"/>
            <p:cNvCxnSpPr/>
            <p:nvPr/>
          </p:nvCxnSpPr>
          <p:spPr>
            <a:xfrm>
              <a:off x="7235125"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68" name="Google Shape;2068;p25"/>
            <p:cNvCxnSpPr/>
            <p:nvPr/>
          </p:nvCxnSpPr>
          <p:spPr>
            <a:xfrm>
              <a:off x="7170900"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69" name="Google Shape;2069;p25"/>
            <p:cNvCxnSpPr/>
            <p:nvPr/>
          </p:nvCxnSpPr>
          <p:spPr>
            <a:xfrm>
              <a:off x="770150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70" name="Google Shape;2070;p25"/>
            <p:cNvCxnSpPr/>
            <p:nvPr/>
          </p:nvCxnSpPr>
          <p:spPr>
            <a:xfrm>
              <a:off x="763728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71" name="Google Shape;2071;p25"/>
            <p:cNvCxnSpPr/>
            <p:nvPr/>
          </p:nvCxnSpPr>
          <p:spPr>
            <a:xfrm>
              <a:off x="8167881"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72" name="Google Shape;2072;p25"/>
            <p:cNvCxnSpPr/>
            <p:nvPr/>
          </p:nvCxnSpPr>
          <p:spPr>
            <a:xfrm>
              <a:off x="8103656"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73" name="Google Shape;2073;p25"/>
            <p:cNvCxnSpPr/>
            <p:nvPr/>
          </p:nvCxnSpPr>
          <p:spPr>
            <a:xfrm>
              <a:off x="863425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74" name="Google Shape;2074;p25"/>
            <p:cNvCxnSpPr/>
            <p:nvPr/>
          </p:nvCxnSpPr>
          <p:spPr>
            <a:xfrm>
              <a:off x="857003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75" name="Google Shape;2075;p25"/>
            <p:cNvCxnSpPr/>
            <p:nvPr/>
          </p:nvCxnSpPr>
          <p:spPr>
            <a:xfrm>
              <a:off x="916480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76" name="Google Shape;2076;p25"/>
            <p:cNvCxnSpPr/>
            <p:nvPr/>
          </p:nvCxnSpPr>
          <p:spPr>
            <a:xfrm>
              <a:off x="910058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77" name="Google Shape;2077;p25"/>
            <p:cNvCxnSpPr/>
            <p:nvPr/>
          </p:nvCxnSpPr>
          <p:spPr>
            <a:xfrm>
              <a:off x="9631181"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78" name="Google Shape;2078;p25"/>
            <p:cNvCxnSpPr/>
            <p:nvPr/>
          </p:nvCxnSpPr>
          <p:spPr>
            <a:xfrm>
              <a:off x="9566956"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79" name="Google Shape;2079;p25"/>
            <p:cNvCxnSpPr/>
            <p:nvPr/>
          </p:nvCxnSpPr>
          <p:spPr>
            <a:xfrm>
              <a:off x="7235125"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80" name="Google Shape;2080;p25"/>
            <p:cNvCxnSpPr/>
            <p:nvPr/>
          </p:nvCxnSpPr>
          <p:spPr>
            <a:xfrm>
              <a:off x="7170900"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81" name="Google Shape;2081;p25"/>
            <p:cNvCxnSpPr/>
            <p:nvPr/>
          </p:nvCxnSpPr>
          <p:spPr>
            <a:xfrm>
              <a:off x="770150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82" name="Google Shape;2082;p25"/>
            <p:cNvCxnSpPr/>
            <p:nvPr/>
          </p:nvCxnSpPr>
          <p:spPr>
            <a:xfrm>
              <a:off x="763728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83" name="Google Shape;2083;p25"/>
            <p:cNvCxnSpPr/>
            <p:nvPr/>
          </p:nvCxnSpPr>
          <p:spPr>
            <a:xfrm>
              <a:off x="8167881"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84" name="Google Shape;2084;p25"/>
            <p:cNvCxnSpPr/>
            <p:nvPr/>
          </p:nvCxnSpPr>
          <p:spPr>
            <a:xfrm>
              <a:off x="8103656"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85" name="Google Shape;2085;p25"/>
            <p:cNvCxnSpPr/>
            <p:nvPr/>
          </p:nvCxnSpPr>
          <p:spPr>
            <a:xfrm>
              <a:off x="863425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86" name="Google Shape;2086;p25"/>
            <p:cNvCxnSpPr/>
            <p:nvPr/>
          </p:nvCxnSpPr>
          <p:spPr>
            <a:xfrm>
              <a:off x="857003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87" name="Google Shape;2087;p25"/>
            <p:cNvCxnSpPr/>
            <p:nvPr/>
          </p:nvCxnSpPr>
          <p:spPr>
            <a:xfrm>
              <a:off x="916480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88" name="Google Shape;2088;p25"/>
            <p:cNvCxnSpPr/>
            <p:nvPr/>
          </p:nvCxnSpPr>
          <p:spPr>
            <a:xfrm>
              <a:off x="910058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89" name="Google Shape;2089;p25"/>
            <p:cNvCxnSpPr/>
            <p:nvPr/>
          </p:nvCxnSpPr>
          <p:spPr>
            <a:xfrm>
              <a:off x="9631181"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90" name="Google Shape;2090;p25"/>
            <p:cNvCxnSpPr/>
            <p:nvPr/>
          </p:nvCxnSpPr>
          <p:spPr>
            <a:xfrm>
              <a:off x="9566956"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91" name="Google Shape;2091;p25"/>
            <p:cNvCxnSpPr/>
            <p:nvPr/>
          </p:nvCxnSpPr>
          <p:spPr>
            <a:xfrm>
              <a:off x="7235125"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92" name="Google Shape;2092;p25"/>
            <p:cNvCxnSpPr/>
            <p:nvPr/>
          </p:nvCxnSpPr>
          <p:spPr>
            <a:xfrm>
              <a:off x="7170900"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93" name="Google Shape;2093;p25"/>
            <p:cNvCxnSpPr/>
            <p:nvPr/>
          </p:nvCxnSpPr>
          <p:spPr>
            <a:xfrm>
              <a:off x="770150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94" name="Google Shape;2094;p25"/>
            <p:cNvCxnSpPr/>
            <p:nvPr/>
          </p:nvCxnSpPr>
          <p:spPr>
            <a:xfrm>
              <a:off x="763728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95" name="Google Shape;2095;p25"/>
            <p:cNvCxnSpPr/>
            <p:nvPr/>
          </p:nvCxnSpPr>
          <p:spPr>
            <a:xfrm>
              <a:off x="8167881"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96" name="Google Shape;2096;p25"/>
            <p:cNvCxnSpPr/>
            <p:nvPr/>
          </p:nvCxnSpPr>
          <p:spPr>
            <a:xfrm>
              <a:off x="8103656"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97" name="Google Shape;2097;p25"/>
            <p:cNvCxnSpPr/>
            <p:nvPr/>
          </p:nvCxnSpPr>
          <p:spPr>
            <a:xfrm>
              <a:off x="863425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098" name="Google Shape;2098;p25"/>
            <p:cNvCxnSpPr/>
            <p:nvPr/>
          </p:nvCxnSpPr>
          <p:spPr>
            <a:xfrm>
              <a:off x="857003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099" name="Google Shape;2099;p25"/>
            <p:cNvCxnSpPr/>
            <p:nvPr/>
          </p:nvCxnSpPr>
          <p:spPr>
            <a:xfrm>
              <a:off x="916480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00" name="Google Shape;2100;p25"/>
            <p:cNvCxnSpPr/>
            <p:nvPr/>
          </p:nvCxnSpPr>
          <p:spPr>
            <a:xfrm>
              <a:off x="910058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01" name="Google Shape;2101;p25"/>
            <p:cNvCxnSpPr/>
            <p:nvPr/>
          </p:nvCxnSpPr>
          <p:spPr>
            <a:xfrm>
              <a:off x="9631181"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02" name="Google Shape;2102;p25"/>
            <p:cNvCxnSpPr/>
            <p:nvPr/>
          </p:nvCxnSpPr>
          <p:spPr>
            <a:xfrm>
              <a:off x="9566956"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03" name="Google Shape;2103;p25"/>
            <p:cNvCxnSpPr/>
            <p:nvPr/>
          </p:nvCxnSpPr>
          <p:spPr>
            <a:xfrm>
              <a:off x="7235125"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04" name="Google Shape;2104;p25"/>
            <p:cNvCxnSpPr/>
            <p:nvPr/>
          </p:nvCxnSpPr>
          <p:spPr>
            <a:xfrm>
              <a:off x="7170900"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05" name="Google Shape;2105;p25"/>
            <p:cNvCxnSpPr/>
            <p:nvPr/>
          </p:nvCxnSpPr>
          <p:spPr>
            <a:xfrm>
              <a:off x="770150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06" name="Google Shape;2106;p25"/>
            <p:cNvCxnSpPr/>
            <p:nvPr/>
          </p:nvCxnSpPr>
          <p:spPr>
            <a:xfrm>
              <a:off x="763728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07" name="Google Shape;2107;p25"/>
            <p:cNvCxnSpPr/>
            <p:nvPr/>
          </p:nvCxnSpPr>
          <p:spPr>
            <a:xfrm>
              <a:off x="8167881"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08" name="Google Shape;2108;p25"/>
            <p:cNvCxnSpPr/>
            <p:nvPr/>
          </p:nvCxnSpPr>
          <p:spPr>
            <a:xfrm>
              <a:off x="8103656"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09" name="Google Shape;2109;p25"/>
            <p:cNvCxnSpPr/>
            <p:nvPr/>
          </p:nvCxnSpPr>
          <p:spPr>
            <a:xfrm>
              <a:off x="863425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10" name="Google Shape;2110;p25"/>
            <p:cNvCxnSpPr/>
            <p:nvPr/>
          </p:nvCxnSpPr>
          <p:spPr>
            <a:xfrm>
              <a:off x="857003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11" name="Google Shape;2111;p25"/>
            <p:cNvCxnSpPr/>
            <p:nvPr/>
          </p:nvCxnSpPr>
          <p:spPr>
            <a:xfrm>
              <a:off x="916480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12" name="Google Shape;2112;p25"/>
            <p:cNvCxnSpPr/>
            <p:nvPr/>
          </p:nvCxnSpPr>
          <p:spPr>
            <a:xfrm>
              <a:off x="910058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13" name="Google Shape;2113;p25"/>
            <p:cNvCxnSpPr/>
            <p:nvPr/>
          </p:nvCxnSpPr>
          <p:spPr>
            <a:xfrm>
              <a:off x="9631181"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14" name="Google Shape;2114;p25"/>
            <p:cNvCxnSpPr/>
            <p:nvPr/>
          </p:nvCxnSpPr>
          <p:spPr>
            <a:xfrm>
              <a:off x="9566956" y="4783619"/>
              <a:ext cx="128400" cy="0"/>
            </a:xfrm>
            <a:prstGeom prst="straightConnector1">
              <a:avLst/>
            </a:prstGeom>
            <a:noFill/>
            <a:ln w="19050" cap="flat" cmpd="sng">
              <a:solidFill>
                <a:schemeClr val="lt1"/>
              </a:solidFill>
              <a:prstDash val="solid"/>
              <a:round/>
              <a:headEnd type="none" w="med" len="med"/>
              <a:tailEnd type="none" w="med" len="med"/>
            </a:ln>
          </p:spPr>
        </p:cxnSp>
      </p:grpSp>
      <p:grpSp>
        <p:nvGrpSpPr>
          <p:cNvPr id="2115" name="Google Shape;2115;p25"/>
          <p:cNvGrpSpPr/>
          <p:nvPr/>
        </p:nvGrpSpPr>
        <p:grpSpPr>
          <a:xfrm>
            <a:off x="469998" y="4651876"/>
            <a:ext cx="1549764" cy="1346927"/>
            <a:chOff x="7170900" y="2667248"/>
            <a:chExt cx="2524456" cy="2194050"/>
          </a:xfrm>
        </p:grpSpPr>
        <p:cxnSp>
          <p:nvCxnSpPr>
            <p:cNvPr id="2116" name="Google Shape;2116;p25"/>
            <p:cNvCxnSpPr/>
            <p:nvPr/>
          </p:nvCxnSpPr>
          <p:spPr>
            <a:xfrm>
              <a:off x="7235125"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17" name="Google Shape;2117;p25"/>
            <p:cNvCxnSpPr/>
            <p:nvPr/>
          </p:nvCxnSpPr>
          <p:spPr>
            <a:xfrm>
              <a:off x="7170900"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18" name="Google Shape;2118;p25"/>
            <p:cNvCxnSpPr/>
            <p:nvPr/>
          </p:nvCxnSpPr>
          <p:spPr>
            <a:xfrm>
              <a:off x="77015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19" name="Google Shape;2119;p25"/>
            <p:cNvCxnSpPr/>
            <p:nvPr/>
          </p:nvCxnSpPr>
          <p:spPr>
            <a:xfrm>
              <a:off x="76372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20" name="Google Shape;2120;p25"/>
            <p:cNvCxnSpPr/>
            <p:nvPr/>
          </p:nvCxnSpPr>
          <p:spPr>
            <a:xfrm>
              <a:off x="81678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21" name="Google Shape;2121;p25"/>
            <p:cNvCxnSpPr/>
            <p:nvPr/>
          </p:nvCxnSpPr>
          <p:spPr>
            <a:xfrm>
              <a:off x="81036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22" name="Google Shape;2122;p25"/>
            <p:cNvCxnSpPr/>
            <p:nvPr/>
          </p:nvCxnSpPr>
          <p:spPr>
            <a:xfrm>
              <a:off x="863425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23" name="Google Shape;2123;p25"/>
            <p:cNvCxnSpPr/>
            <p:nvPr/>
          </p:nvCxnSpPr>
          <p:spPr>
            <a:xfrm>
              <a:off x="857003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24" name="Google Shape;2124;p25"/>
            <p:cNvCxnSpPr/>
            <p:nvPr/>
          </p:nvCxnSpPr>
          <p:spPr>
            <a:xfrm>
              <a:off x="91648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25" name="Google Shape;2125;p25"/>
            <p:cNvCxnSpPr/>
            <p:nvPr/>
          </p:nvCxnSpPr>
          <p:spPr>
            <a:xfrm>
              <a:off x="91005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26" name="Google Shape;2126;p25"/>
            <p:cNvCxnSpPr/>
            <p:nvPr/>
          </p:nvCxnSpPr>
          <p:spPr>
            <a:xfrm>
              <a:off x="96311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27" name="Google Shape;2127;p25"/>
            <p:cNvCxnSpPr/>
            <p:nvPr/>
          </p:nvCxnSpPr>
          <p:spPr>
            <a:xfrm>
              <a:off x="95669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28" name="Google Shape;2128;p25"/>
            <p:cNvCxnSpPr/>
            <p:nvPr/>
          </p:nvCxnSpPr>
          <p:spPr>
            <a:xfrm>
              <a:off x="7235125"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29" name="Google Shape;2129;p25"/>
            <p:cNvCxnSpPr/>
            <p:nvPr/>
          </p:nvCxnSpPr>
          <p:spPr>
            <a:xfrm>
              <a:off x="7170900"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30" name="Google Shape;2130;p25"/>
            <p:cNvCxnSpPr/>
            <p:nvPr/>
          </p:nvCxnSpPr>
          <p:spPr>
            <a:xfrm>
              <a:off x="77015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31" name="Google Shape;2131;p25"/>
            <p:cNvCxnSpPr/>
            <p:nvPr/>
          </p:nvCxnSpPr>
          <p:spPr>
            <a:xfrm>
              <a:off x="76372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32" name="Google Shape;2132;p25"/>
            <p:cNvCxnSpPr/>
            <p:nvPr/>
          </p:nvCxnSpPr>
          <p:spPr>
            <a:xfrm>
              <a:off x="81678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33" name="Google Shape;2133;p25"/>
            <p:cNvCxnSpPr/>
            <p:nvPr/>
          </p:nvCxnSpPr>
          <p:spPr>
            <a:xfrm>
              <a:off x="81036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34" name="Google Shape;2134;p25"/>
            <p:cNvCxnSpPr/>
            <p:nvPr/>
          </p:nvCxnSpPr>
          <p:spPr>
            <a:xfrm>
              <a:off x="863425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35" name="Google Shape;2135;p25"/>
            <p:cNvCxnSpPr/>
            <p:nvPr/>
          </p:nvCxnSpPr>
          <p:spPr>
            <a:xfrm>
              <a:off x="857003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36" name="Google Shape;2136;p25"/>
            <p:cNvCxnSpPr/>
            <p:nvPr/>
          </p:nvCxnSpPr>
          <p:spPr>
            <a:xfrm>
              <a:off x="91648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37" name="Google Shape;2137;p25"/>
            <p:cNvCxnSpPr/>
            <p:nvPr/>
          </p:nvCxnSpPr>
          <p:spPr>
            <a:xfrm>
              <a:off x="91005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38" name="Google Shape;2138;p25"/>
            <p:cNvCxnSpPr/>
            <p:nvPr/>
          </p:nvCxnSpPr>
          <p:spPr>
            <a:xfrm>
              <a:off x="96311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39" name="Google Shape;2139;p25"/>
            <p:cNvCxnSpPr/>
            <p:nvPr/>
          </p:nvCxnSpPr>
          <p:spPr>
            <a:xfrm>
              <a:off x="95669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40" name="Google Shape;2140;p25"/>
            <p:cNvCxnSpPr/>
            <p:nvPr/>
          </p:nvCxnSpPr>
          <p:spPr>
            <a:xfrm>
              <a:off x="7235125"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41" name="Google Shape;2141;p25"/>
            <p:cNvCxnSpPr/>
            <p:nvPr/>
          </p:nvCxnSpPr>
          <p:spPr>
            <a:xfrm>
              <a:off x="7170900"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42" name="Google Shape;2142;p25"/>
            <p:cNvCxnSpPr/>
            <p:nvPr/>
          </p:nvCxnSpPr>
          <p:spPr>
            <a:xfrm>
              <a:off x="77015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43" name="Google Shape;2143;p25"/>
            <p:cNvCxnSpPr/>
            <p:nvPr/>
          </p:nvCxnSpPr>
          <p:spPr>
            <a:xfrm>
              <a:off x="76372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44" name="Google Shape;2144;p25"/>
            <p:cNvCxnSpPr/>
            <p:nvPr/>
          </p:nvCxnSpPr>
          <p:spPr>
            <a:xfrm>
              <a:off x="81678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45" name="Google Shape;2145;p25"/>
            <p:cNvCxnSpPr/>
            <p:nvPr/>
          </p:nvCxnSpPr>
          <p:spPr>
            <a:xfrm>
              <a:off x="81036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46" name="Google Shape;2146;p25"/>
            <p:cNvCxnSpPr/>
            <p:nvPr/>
          </p:nvCxnSpPr>
          <p:spPr>
            <a:xfrm>
              <a:off x="863425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47" name="Google Shape;2147;p25"/>
            <p:cNvCxnSpPr/>
            <p:nvPr/>
          </p:nvCxnSpPr>
          <p:spPr>
            <a:xfrm>
              <a:off x="857003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48" name="Google Shape;2148;p25"/>
            <p:cNvCxnSpPr/>
            <p:nvPr/>
          </p:nvCxnSpPr>
          <p:spPr>
            <a:xfrm>
              <a:off x="91648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49" name="Google Shape;2149;p25"/>
            <p:cNvCxnSpPr/>
            <p:nvPr/>
          </p:nvCxnSpPr>
          <p:spPr>
            <a:xfrm>
              <a:off x="91005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50" name="Google Shape;2150;p25"/>
            <p:cNvCxnSpPr/>
            <p:nvPr/>
          </p:nvCxnSpPr>
          <p:spPr>
            <a:xfrm>
              <a:off x="96311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51" name="Google Shape;2151;p25"/>
            <p:cNvCxnSpPr/>
            <p:nvPr/>
          </p:nvCxnSpPr>
          <p:spPr>
            <a:xfrm>
              <a:off x="95669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52" name="Google Shape;2152;p25"/>
            <p:cNvCxnSpPr/>
            <p:nvPr/>
          </p:nvCxnSpPr>
          <p:spPr>
            <a:xfrm>
              <a:off x="7235125"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53" name="Google Shape;2153;p25"/>
            <p:cNvCxnSpPr/>
            <p:nvPr/>
          </p:nvCxnSpPr>
          <p:spPr>
            <a:xfrm>
              <a:off x="7170900"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54" name="Google Shape;2154;p25"/>
            <p:cNvCxnSpPr/>
            <p:nvPr/>
          </p:nvCxnSpPr>
          <p:spPr>
            <a:xfrm>
              <a:off x="77015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55" name="Google Shape;2155;p25"/>
            <p:cNvCxnSpPr/>
            <p:nvPr/>
          </p:nvCxnSpPr>
          <p:spPr>
            <a:xfrm>
              <a:off x="76372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56" name="Google Shape;2156;p25"/>
            <p:cNvCxnSpPr/>
            <p:nvPr/>
          </p:nvCxnSpPr>
          <p:spPr>
            <a:xfrm>
              <a:off x="81678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57" name="Google Shape;2157;p25"/>
            <p:cNvCxnSpPr/>
            <p:nvPr/>
          </p:nvCxnSpPr>
          <p:spPr>
            <a:xfrm>
              <a:off x="81036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58" name="Google Shape;2158;p25"/>
            <p:cNvCxnSpPr/>
            <p:nvPr/>
          </p:nvCxnSpPr>
          <p:spPr>
            <a:xfrm>
              <a:off x="863425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59" name="Google Shape;2159;p25"/>
            <p:cNvCxnSpPr/>
            <p:nvPr/>
          </p:nvCxnSpPr>
          <p:spPr>
            <a:xfrm>
              <a:off x="857003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60" name="Google Shape;2160;p25"/>
            <p:cNvCxnSpPr/>
            <p:nvPr/>
          </p:nvCxnSpPr>
          <p:spPr>
            <a:xfrm>
              <a:off x="91648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61" name="Google Shape;2161;p25"/>
            <p:cNvCxnSpPr/>
            <p:nvPr/>
          </p:nvCxnSpPr>
          <p:spPr>
            <a:xfrm>
              <a:off x="91005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62" name="Google Shape;2162;p25"/>
            <p:cNvCxnSpPr/>
            <p:nvPr/>
          </p:nvCxnSpPr>
          <p:spPr>
            <a:xfrm>
              <a:off x="96311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63" name="Google Shape;2163;p25"/>
            <p:cNvCxnSpPr/>
            <p:nvPr/>
          </p:nvCxnSpPr>
          <p:spPr>
            <a:xfrm>
              <a:off x="95669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64" name="Google Shape;2164;p25"/>
            <p:cNvCxnSpPr/>
            <p:nvPr/>
          </p:nvCxnSpPr>
          <p:spPr>
            <a:xfrm>
              <a:off x="7235125"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65" name="Google Shape;2165;p25"/>
            <p:cNvCxnSpPr/>
            <p:nvPr/>
          </p:nvCxnSpPr>
          <p:spPr>
            <a:xfrm>
              <a:off x="7170900"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66" name="Google Shape;2166;p25"/>
            <p:cNvCxnSpPr/>
            <p:nvPr/>
          </p:nvCxnSpPr>
          <p:spPr>
            <a:xfrm>
              <a:off x="77015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67" name="Google Shape;2167;p25"/>
            <p:cNvCxnSpPr/>
            <p:nvPr/>
          </p:nvCxnSpPr>
          <p:spPr>
            <a:xfrm>
              <a:off x="76372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68" name="Google Shape;2168;p25"/>
            <p:cNvCxnSpPr/>
            <p:nvPr/>
          </p:nvCxnSpPr>
          <p:spPr>
            <a:xfrm>
              <a:off x="81678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69" name="Google Shape;2169;p25"/>
            <p:cNvCxnSpPr/>
            <p:nvPr/>
          </p:nvCxnSpPr>
          <p:spPr>
            <a:xfrm>
              <a:off x="8103656"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70" name="Google Shape;2170;p25"/>
            <p:cNvCxnSpPr/>
            <p:nvPr/>
          </p:nvCxnSpPr>
          <p:spPr>
            <a:xfrm>
              <a:off x="863425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71" name="Google Shape;2171;p25"/>
            <p:cNvCxnSpPr/>
            <p:nvPr/>
          </p:nvCxnSpPr>
          <p:spPr>
            <a:xfrm>
              <a:off x="857003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72" name="Google Shape;2172;p25"/>
            <p:cNvCxnSpPr/>
            <p:nvPr/>
          </p:nvCxnSpPr>
          <p:spPr>
            <a:xfrm>
              <a:off x="91648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73" name="Google Shape;2173;p25"/>
            <p:cNvCxnSpPr/>
            <p:nvPr/>
          </p:nvCxnSpPr>
          <p:spPr>
            <a:xfrm>
              <a:off x="91005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174" name="Google Shape;2174;p25"/>
            <p:cNvCxnSpPr/>
            <p:nvPr/>
          </p:nvCxnSpPr>
          <p:spPr>
            <a:xfrm>
              <a:off x="96311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175" name="Google Shape;2175;p25"/>
            <p:cNvCxnSpPr/>
            <p:nvPr/>
          </p:nvCxnSpPr>
          <p:spPr>
            <a:xfrm>
              <a:off x="9566956" y="4783619"/>
              <a:ext cx="128400" cy="0"/>
            </a:xfrm>
            <a:prstGeom prst="straightConnector1">
              <a:avLst/>
            </a:prstGeom>
            <a:noFill/>
            <a:ln w="19050" cap="flat" cmpd="sng">
              <a:solidFill>
                <a:schemeClr val="dk1"/>
              </a:solidFill>
              <a:prstDash val="solid"/>
              <a:round/>
              <a:headEnd type="none" w="med" len="med"/>
              <a:tailEnd type="none" w="med" len="med"/>
            </a:ln>
          </p:spPr>
        </p:cxnSp>
      </p:grpSp>
      <p:sp>
        <p:nvSpPr>
          <p:cNvPr id="2176" name="Google Shape;2176;p25"/>
          <p:cNvSpPr/>
          <p:nvPr/>
        </p:nvSpPr>
        <p:spPr>
          <a:xfrm>
            <a:off x="132906" y="484254"/>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med" len="med"/>
            <a:tailEnd type="none" w="med" len="med"/>
          </a:ln>
        </p:spPr>
      </p:sp>
      <p:sp>
        <p:nvSpPr>
          <p:cNvPr id="2177" name="Google Shape;2177;p25"/>
          <p:cNvSpPr/>
          <p:nvPr/>
        </p:nvSpPr>
        <p:spPr>
          <a:xfrm>
            <a:off x="4457338" y="4757587"/>
            <a:ext cx="1135500" cy="11355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8" name="Google Shape;2178;p25"/>
          <p:cNvGrpSpPr/>
          <p:nvPr/>
        </p:nvGrpSpPr>
        <p:grpSpPr>
          <a:xfrm>
            <a:off x="8583800" y="1464134"/>
            <a:ext cx="1204166" cy="1046562"/>
            <a:chOff x="7170900" y="2667248"/>
            <a:chExt cx="2524456" cy="2194050"/>
          </a:xfrm>
        </p:grpSpPr>
        <p:cxnSp>
          <p:nvCxnSpPr>
            <p:cNvPr id="2179" name="Google Shape;2179;p25"/>
            <p:cNvCxnSpPr/>
            <p:nvPr/>
          </p:nvCxnSpPr>
          <p:spPr>
            <a:xfrm>
              <a:off x="7235125"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80" name="Google Shape;2180;p25"/>
            <p:cNvCxnSpPr/>
            <p:nvPr/>
          </p:nvCxnSpPr>
          <p:spPr>
            <a:xfrm>
              <a:off x="7170900"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81" name="Google Shape;2181;p25"/>
            <p:cNvCxnSpPr/>
            <p:nvPr/>
          </p:nvCxnSpPr>
          <p:spPr>
            <a:xfrm>
              <a:off x="770150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82" name="Google Shape;2182;p25"/>
            <p:cNvCxnSpPr/>
            <p:nvPr/>
          </p:nvCxnSpPr>
          <p:spPr>
            <a:xfrm>
              <a:off x="763728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83" name="Google Shape;2183;p25"/>
            <p:cNvCxnSpPr/>
            <p:nvPr/>
          </p:nvCxnSpPr>
          <p:spPr>
            <a:xfrm>
              <a:off x="8167881"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84" name="Google Shape;2184;p25"/>
            <p:cNvCxnSpPr/>
            <p:nvPr/>
          </p:nvCxnSpPr>
          <p:spPr>
            <a:xfrm>
              <a:off x="8103656"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85" name="Google Shape;2185;p25"/>
            <p:cNvCxnSpPr/>
            <p:nvPr/>
          </p:nvCxnSpPr>
          <p:spPr>
            <a:xfrm>
              <a:off x="863425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86" name="Google Shape;2186;p25"/>
            <p:cNvCxnSpPr/>
            <p:nvPr/>
          </p:nvCxnSpPr>
          <p:spPr>
            <a:xfrm>
              <a:off x="857003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87" name="Google Shape;2187;p25"/>
            <p:cNvCxnSpPr/>
            <p:nvPr/>
          </p:nvCxnSpPr>
          <p:spPr>
            <a:xfrm>
              <a:off x="916480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88" name="Google Shape;2188;p25"/>
            <p:cNvCxnSpPr/>
            <p:nvPr/>
          </p:nvCxnSpPr>
          <p:spPr>
            <a:xfrm>
              <a:off x="910058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89" name="Google Shape;2189;p25"/>
            <p:cNvCxnSpPr/>
            <p:nvPr/>
          </p:nvCxnSpPr>
          <p:spPr>
            <a:xfrm>
              <a:off x="9631181"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90" name="Google Shape;2190;p25"/>
            <p:cNvCxnSpPr/>
            <p:nvPr/>
          </p:nvCxnSpPr>
          <p:spPr>
            <a:xfrm>
              <a:off x="9566956"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91" name="Google Shape;2191;p25"/>
            <p:cNvCxnSpPr/>
            <p:nvPr/>
          </p:nvCxnSpPr>
          <p:spPr>
            <a:xfrm>
              <a:off x="7235125"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92" name="Google Shape;2192;p25"/>
            <p:cNvCxnSpPr/>
            <p:nvPr/>
          </p:nvCxnSpPr>
          <p:spPr>
            <a:xfrm>
              <a:off x="7170900"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93" name="Google Shape;2193;p25"/>
            <p:cNvCxnSpPr/>
            <p:nvPr/>
          </p:nvCxnSpPr>
          <p:spPr>
            <a:xfrm>
              <a:off x="770150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94" name="Google Shape;2194;p25"/>
            <p:cNvCxnSpPr/>
            <p:nvPr/>
          </p:nvCxnSpPr>
          <p:spPr>
            <a:xfrm>
              <a:off x="763728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95" name="Google Shape;2195;p25"/>
            <p:cNvCxnSpPr/>
            <p:nvPr/>
          </p:nvCxnSpPr>
          <p:spPr>
            <a:xfrm>
              <a:off x="8167881"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96" name="Google Shape;2196;p25"/>
            <p:cNvCxnSpPr/>
            <p:nvPr/>
          </p:nvCxnSpPr>
          <p:spPr>
            <a:xfrm>
              <a:off x="8103656"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97" name="Google Shape;2197;p25"/>
            <p:cNvCxnSpPr/>
            <p:nvPr/>
          </p:nvCxnSpPr>
          <p:spPr>
            <a:xfrm>
              <a:off x="863425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198" name="Google Shape;2198;p25"/>
            <p:cNvCxnSpPr/>
            <p:nvPr/>
          </p:nvCxnSpPr>
          <p:spPr>
            <a:xfrm>
              <a:off x="857003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199" name="Google Shape;2199;p25"/>
            <p:cNvCxnSpPr/>
            <p:nvPr/>
          </p:nvCxnSpPr>
          <p:spPr>
            <a:xfrm>
              <a:off x="916480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00" name="Google Shape;2200;p25"/>
            <p:cNvCxnSpPr/>
            <p:nvPr/>
          </p:nvCxnSpPr>
          <p:spPr>
            <a:xfrm>
              <a:off x="910058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01" name="Google Shape;2201;p25"/>
            <p:cNvCxnSpPr/>
            <p:nvPr/>
          </p:nvCxnSpPr>
          <p:spPr>
            <a:xfrm>
              <a:off x="9631181"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02" name="Google Shape;2202;p25"/>
            <p:cNvCxnSpPr/>
            <p:nvPr/>
          </p:nvCxnSpPr>
          <p:spPr>
            <a:xfrm>
              <a:off x="9566956"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03" name="Google Shape;2203;p25"/>
            <p:cNvCxnSpPr/>
            <p:nvPr/>
          </p:nvCxnSpPr>
          <p:spPr>
            <a:xfrm>
              <a:off x="7235125"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04" name="Google Shape;2204;p25"/>
            <p:cNvCxnSpPr/>
            <p:nvPr/>
          </p:nvCxnSpPr>
          <p:spPr>
            <a:xfrm>
              <a:off x="7170900"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05" name="Google Shape;2205;p25"/>
            <p:cNvCxnSpPr/>
            <p:nvPr/>
          </p:nvCxnSpPr>
          <p:spPr>
            <a:xfrm>
              <a:off x="770150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06" name="Google Shape;2206;p25"/>
            <p:cNvCxnSpPr/>
            <p:nvPr/>
          </p:nvCxnSpPr>
          <p:spPr>
            <a:xfrm>
              <a:off x="763728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07" name="Google Shape;2207;p25"/>
            <p:cNvCxnSpPr/>
            <p:nvPr/>
          </p:nvCxnSpPr>
          <p:spPr>
            <a:xfrm>
              <a:off x="8167881"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08" name="Google Shape;2208;p25"/>
            <p:cNvCxnSpPr/>
            <p:nvPr/>
          </p:nvCxnSpPr>
          <p:spPr>
            <a:xfrm>
              <a:off x="8103656"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09" name="Google Shape;2209;p25"/>
            <p:cNvCxnSpPr/>
            <p:nvPr/>
          </p:nvCxnSpPr>
          <p:spPr>
            <a:xfrm>
              <a:off x="863425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10" name="Google Shape;2210;p25"/>
            <p:cNvCxnSpPr/>
            <p:nvPr/>
          </p:nvCxnSpPr>
          <p:spPr>
            <a:xfrm>
              <a:off x="857003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11" name="Google Shape;2211;p25"/>
            <p:cNvCxnSpPr/>
            <p:nvPr/>
          </p:nvCxnSpPr>
          <p:spPr>
            <a:xfrm>
              <a:off x="916480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12" name="Google Shape;2212;p25"/>
            <p:cNvCxnSpPr/>
            <p:nvPr/>
          </p:nvCxnSpPr>
          <p:spPr>
            <a:xfrm>
              <a:off x="910058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13" name="Google Shape;2213;p25"/>
            <p:cNvCxnSpPr/>
            <p:nvPr/>
          </p:nvCxnSpPr>
          <p:spPr>
            <a:xfrm>
              <a:off x="9631181"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14" name="Google Shape;2214;p25"/>
            <p:cNvCxnSpPr/>
            <p:nvPr/>
          </p:nvCxnSpPr>
          <p:spPr>
            <a:xfrm>
              <a:off x="9566956"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15" name="Google Shape;2215;p25"/>
            <p:cNvCxnSpPr/>
            <p:nvPr/>
          </p:nvCxnSpPr>
          <p:spPr>
            <a:xfrm>
              <a:off x="7235125"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16" name="Google Shape;2216;p25"/>
            <p:cNvCxnSpPr/>
            <p:nvPr/>
          </p:nvCxnSpPr>
          <p:spPr>
            <a:xfrm>
              <a:off x="7170900"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17" name="Google Shape;2217;p25"/>
            <p:cNvCxnSpPr/>
            <p:nvPr/>
          </p:nvCxnSpPr>
          <p:spPr>
            <a:xfrm>
              <a:off x="770150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18" name="Google Shape;2218;p25"/>
            <p:cNvCxnSpPr/>
            <p:nvPr/>
          </p:nvCxnSpPr>
          <p:spPr>
            <a:xfrm>
              <a:off x="763728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19" name="Google Shape;2219;p25"/>
            <p:cNvCxnSpPr/>
            <p:nvPr/>
          </p:nvCxnSpPr>
          <p:spPr>
            <a:xfrm>
              <a:off x="8167881"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20" name="Google Shape;2220;p25"/>
            <p:cNvCxnSpPr/>
            <p:nvPr/>
          </p:nvCxnSpPr>
          <p:spPr>
            <a:xfrm>
              <a:off x="8103656"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21" name="Google Shape;2221;p25"/>
            <p:cNvCxnSpPr/>
            <p:nvPr/>
          </p:nvCxnSpPr>
          <p:spPr>
            <a:xfrm>
              <a:off x="863425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22" name="Google Shape;2222;p25"/>
            <p:cNvCxnSpPr/>
            <p:nvPr/>
          </p:nvCxnSpPr>
          <p:spPr>
            <a:xfrm>
              <a:off x="857003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23" name="Google Shape;2223;p25"/>
            <p:cNvCxnSpPr/>
            <p:nvPr/>
          </p:nvCxnSpPr>
          <p:spPr>
            <a:xfrm>
              <a:off x="916480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24" name="Google Shape;2224;p25"/>
            <p:cNvCxnSpPr/>
            <p:nvPr/>
          </p:nvCxnSpPr>
          <p:spPr>
            <a:xfrm>
              <a:off x="910058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25" name="Google Shape;2225;p25"/>
            <p:cNvCxnSpPr/>
            <p:nvPr/>
          </p:nvCxnSpPr>
          <p:spPr>
            <a:xfrm>
              <a:off x="9631181"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26" name="Google Shape;2226;p25"/>
            <p:cNvCxnSpPr/>
            <p:nvPr/>
          </p:nvCxnSpPr>
          <p:spPr>
            <a:xfrm>
              <a:off x="9566956"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27" name="Google Shape;2227;p25"/>
            <p:cNvCxnSpPr/>
            <p:nvPr/>
          </p:nvCxnSpPr>
          <p:spPr>
            <a:xfrm>
              <a:off x="7235125"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28" name="Google Shape;2228;p25"/>
            <p:cNvCxnSpPr/>
            <p:nvPr/>
          </p:nvCxnSpPr>
          <p:spPr>
            <a:xfrm>
              <a:off x="7170900"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29" name="Google Shape;2229;p25"/>
            <p:cNvCxnSpPr/>
            <p:nvPr/>
          </p:nvCxnSpPr>
          <p:spPr>
            <a:xfrm>
              <a:off x="770150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30" name="Google Shape;2230;p25"/>
            <p:cNvCxnSpPr/>
            <p:nvPr/>
          </p:nvCxnSpPr>
          <p:spPr>
            <a:xfrm>
              <a:off x="763728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31" name="Google Shape;2231;p25"/>
            <p:cNvCxnSpPr/>
            <p:nvPr/>
          </p:nvCxnSpPr>
          <p:spPr>
            <a:xfrm>
              <a:off x="8167881"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32" name="Google Shape;2232;p25"/>
            <p:cNvCxnSpPr/>
            <p:nvPr/>
          </p:nvCxnSpPr>
          <p:spPr>
            <a:xfrm>
              <a:off x="8103656"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33" name="Google Shape;2233;p25"/>
            <p:cNvCxnSpPr/>
            <p:nvPr/>
          </p:nvCxnSpPr>
          <p:spPr>
            <a:xfrm>
              <a:off x="863425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34" name="Google Shape;2234;p25"/>
            <p:cNvCxnSpPr/>
            <p:nvPr/>
          </p:nvCxnSpPr>
          <p:spPr>
            <a:xfrm>
              <a:off x="857003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35" name="Google Shape;2235;p25"/>
            <p:cNvCxnSpPr/>
            <p:nvPr/>
          </p:nvCxnSpPr>
          <p:spPr>
            <a:xfrm>
              <a:off x="916480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36" name="Google Shape;2236;p25"/>
            <p:cNvCxnSpPr/>
            <p:nvPr/>
          </p:nvCxnSpPr>
          <p:spPr>
            <a:xfrm>
              <a:off x="910058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2237" name="Google Shape;2237;p25"/>
            <p:cNvCxnSpPr/>
            <p:nvPr/>
          </p:nvCxnSpPr>
          <p:spPr>
            <a:xfrm>
              <a:off x="9631181"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2238" name="Google Shape;2238;p25"/>
            <p:cNvCxnSpPr/>
            <p:nvPr/>
          </p:nvCxnSpPr>
          <p:spPr>
            <a:xfrm>
              <a:off x="9566956" y="4783619"/>
              <a:ext cx="128400" cy="0"/>
            </a:xfrm>
            <a:prstGeom prst="straightConnector1">
              <a:avLst/>
            </a:prstGeom>
            <a:noFill/>
            <a:ln w="19050" cap="flat" cmpd="sng">
              <a:solidFill>
                <a:schemeClr val="lt1"/>
              </a:solidFill>
              <a:prstDash val="solid"/>
              <a:round/>
              <a:headEnd type="none" w="med" len="med"/>
              <a:tailEnd type="none" w="med" len="med"/>
            </a:ln>
          </p:spPr>
        </p:cxnSp>
      </p:grpSp>
      <p:sp>
        <p:nvSpPr>
          <p:cNvPr id="2239" name="Google Shape;2239;p25"/>
          <p:cNvSpPr/>
          <p:nvPr/>
        </p:nvSpPr>
        <p:spPr>
          <a:xfrm>
            <a:off x="8036475" y="273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0" name="Google Shape;2240;p25"/>
          <p:cNvGrpSpPr/>
          <p:nvPr/>
        </p:nvGrpSpPr>
        <p:grpSpPr>
          <a:xfrm>
            <a:off x="-1333777" y="4651876"/>
            <a:ext cx="1549764" cy="1346927"/>
            <a:chOff x="7170900" y="2667248"/>
            <a:chExt cx="2524456" cy="2194050"/>
          </a:xfrm>
        </p:grpSpPr>
        <p:cxnSp>
          <p:nvCxnSpPr>
            <p:cNvPr id="2241" name="Google Shape;2241;p25"/>
            <p:cNvCxnSpPr/>
            <p:nvPr/>
          </p:nvCxnSpPr>
          <p:spPr>
            <a:xfrm>
              <a:off x="7235125"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42" name="Google Shape;2242;p25"/>
            <p:cNvCxnSpPr/>
            <p:nvPr/>
          </p:nvCxnSpPr>
          <p:spPr>
            <a:xfrm>
              <a:off x="7170900"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43" name="Google Shape;2243;p25"/>
            <p:cNvCxnSpPr/>
            <p:nvPr/>
          </p:nvCxnSpPr>
          <p:spPr>
            <a:xfrm>
              <a:off x="77015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44" name="Google Shape;2244;p25"/>
            <p:cNvCxnSpPr/>
            <p:nvPr/>
          </p:nvCxnSpPr>
          <p:spPr>
            <a:xfrm>
              <a:off x="76372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45" name="Google Shape;2245;p25"/>
            <p:cNvCxnSpPr/>
            <p:nvPr/>
          </p:nvCxnSpPr>
          <p:spPr>
            <a:xfrm>
              <a:off x="81678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46" name="Google Shape;2246;p25"/>
            <p:cNvCxnSpPr/>
            <p:nvPr/>
          </p:nvCxnSpPr>
          <p:spPr>
            <a:xfrm>
              <a:off x="81036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47" name="Google Shape;2247;p25"/>
            <p:cNvCxnSpPr/>
            <p:nvPr/>
          </p:nvCxnSpPr>
          <p:spPr>
            <a:xfrm>
              <a:off x="863425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48" name="Google Shape;2248;p25"/>
            <p:cNvCxnSpPr/>
            <p:nvPr/>
          </p:nvCxnSpPr>
          <p:spPr>
            <a:xfrm>
              <a:off x="857003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49" name="Google Shape;2249;p25"/>
            <p:cNvCxnSpPr/>
            <p:nvPr/>
          </p:nvCxnSpPr>
          <p:spPr>
            <a:xfrm>
              <a:off x="91648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50" name="Google Shape;2250;p25"/>
            <p:cNvCxnSpPr/>
            <p:nvPr/>
          </p:nvCxnSpPr>
          <p:spPr>
            <a:xfrm>
              <a:off x="91005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51" name="Google Shape;2251;p25"/>
            <p:cNvCxnSpPr/>
            <p:nvPr/>
          </p:nvCxnSpPr>
          <p:spPr>
            <a:xfrm>
              <a:off x="96311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52" name="Google Shape;2252;p25"/>
            <p:cNvCxnSpPr/>
            <p:nvPr/>
          </p:nvCxnSpPr>
          <p:spPr>
            <a:xfrm>
              <a:off x="95669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53" name="Google Shape;2253;p25"/>
            <p:cNvCxnSpPr/>
            <p:nvPr/>
          </p:nvCxnSpPr>
          <p:spPr>
            <a:xfrm>
              <a:off x="7235125"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54" name="Google Shape;2254;p25"/>
            <p:cNvCxnSpPr/>
            <p:nvPr/>
          </p:nvCxnSpPr>
          <p:spPr>
            <a:xfrm>
              <a:off x="7170900"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55" name="Google Shape;2255;p25"/>
            <p:cNvCxnSpPr/>
            <p:nvPr/>
          </p:nvCxnSpPr>
          <p:spPr>
            <a:xfrm>
              <a:off x="77015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56" name="Google Shape;2256;p25"/>
            <p:cNvCxnSpPr/>
            <p:nvPr/>
          </p:nvCxnSpPr>
          <p:spPr>
            <a:xfrm>
              <a:off x="76372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57" name="Google Shape;2257;p25"/>
            <p:cNvCxnSpPr/>
            <p:nvPr/>
          </p:nvCxnSpPr>
          <p:spPr>
            <a:xfrm>
              <a:off x="81678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58" name="Google Shape;2258;p25"/>
            <p:cNvCxnSpPr/>
            <p:nvPr/>
          </p:nvCxnSpPr>
          <p:spPr>
            <a:xfrm>
              <a:off x="81036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59" name="Google Shape;2259;p25"/>
            <p:cNvCxnSpPr/>
            <p:nvPr/>
          </p:nvCxnSpPr>
          <p:spPr>
            <a:xfrm>
              <a:off x="863425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60" name="Google Shape;2260;p25"/>
            <p:cNvCxnSpPr/>
            <p:nvPr/>
          </p:nvCxnSpPr>
          <p:spPr>
            <a:xfrm>
              <a:off x="857003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61" name="Google Shape;2261;p25"/>
            <p:cNvCxnSpPr/>
            <p:nvPr/>
          </p:nvCxnSpPr>
          <p:spPr>
            <a:xfrm>
              <a:off x="91648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62" name="Google Shape;2262;p25"/>
            <p:cNvCxnSpPr/>
            <p:nvPr/>
          </p:nvCxnSpPr>
          <p:spPr>
            <a:xfrm>
              <a:off x="91005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63" name="Google Shape;2263;p25"/>
            <p:cNvCxnSpPr/>
            <p:nvPr/>
          </p:nvCxnSpPr>
          <p:spPr>
            <a:xfrm>
              <a:off x="96311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64" name="Google Shape;2264;p25"/>
            <p:cNvCxnSpPr/>
            <p:nvPr/>
          </p:nvCxnSpPr>
          <p:spPr>
            <a:xfrm>
              <a:off x="95669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65" name="Google Shape;2265;p25"/>
            <p:cNvCxnSpPr/>
            <p:nvPr/>
          </p:nvCxnSpPr>
          <p:spPr>
            <a:xfrm>
              <a:off x="7235125"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66" name="Google Shape;2266;p25"/>
            <p:cNvCxnSpPr/>
            <p:nvPr/>
          </p:nvCxnSpPr>
          <p:spPr>
            <a:xfrm>
              <a:off x="7170900"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67" name="Google Shape;2267;p25"/>
            <p:cNvCxnSpPr/>
            <p:nvPr/>
          </p:nvCxnSpPr>
          <p:spPr>
            <a:xfrm>
              <a:off x="77015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68" name="Google Shape;2268;p25"/>
            <p:cNvCxnSpPr/>
            <p:nvPr/>
          </p:nvCxnSpPr>
          <p:spPr>
            <a:xfrm>
              <a:off x="76372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69" name="Google Shape;2269;p25"/>
            <p:cNvCxnSpPr/>
            <p:nvPr/>
          </p:nvCxnSpPr>
          <p:spPr>
            <a:xfrm>
              <a:off x="81678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70" name="Google Shape;2270;p25"/>
            <p:cNvCxnSpPr/>
            <p:nvPr/>
          </p:nvCxnSpPr>
          <p:spPr>
            <a:xfrm>
              <a:off x="81036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71" name="Google Shape;2271;p25"/>
            <p:cNvCxnSpPr/>
            <p:nvPr/>
          </p:nvCxnSpPr>
          <p:spPr>
            <a:xfrm>
              <a:off x="863425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72" name="Google Shape;2272;p25"/>
            <p:cNvCxnSpPr/>
            <p:nvPr/>
          </p:nvCxnSpPr>
          <p:spPr>
            <a:xfrm>
              <a:off x="857003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73" name="Google Shape;2273;p25"/>
            <p:cNvCxnSpPr/>
            <p:nvPr/>
          </p:nvCxnSpPr>
          <p:spPr>
            <a:xfrm>
              <a:off x="91648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74" name="Google Shape;2274;p25"/>
            <p:cNvCxnSpPr/>
            <p:nvPr/>
          </p:nvCxnSpPr>
          <p:spPr>
            <a:xfrm>
              <a:off x="91005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75" name="Google Shape;2275;p25"/>
            <p:cNvCxnSpPr/>
            <p:nvPr/>
          </p:nvCxnSpPr>
          <p:spPr>
            <a:xfrm>
              <a:off x="96311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76" name="Google Shape;2276;p25"/>
            <p:cNvCxnSpPr/>
            <p:nvPr/>
          </p:nvCxnSpPr>
          <p:spPr>
            <a:xfrm>
              <a:off x="95669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77" name="Google Shape;2277;p25"/>
            <p:cNvCxnSpPr/>
            <p:nvPr/>
          </p:nvCxnSpPr>
          <p:spPr>
            <a:xfrm>
              <a:off x="7235125"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78" name="Google Shape;2278;p25"/>
            <p:cNvCxnSpPr/>
            <p:nvPr/>
          </p:nvCxnSpPr>
          <p:spPr>
            <a:xfrm>
              <a:off x="7170900"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79" name="Google Shape;2279;p25"/>
            <p:cNvCxnSpPr/>
            <p:nvPr/>
          </p:nvCxnSpPr>
          <p:spPr>
            <a:xfrm>
              <a:off x="77015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80" name="Google Shape;2280;p25"/>
            <p:cNvCxnSpPr/>
            <p:nvPr/>
          </p:nvCxnSpPr>
          <p:spPr>
            <a:xfrm>
              <a:off x="76372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81" name="Google Shape;2281;p25"/>
            <p:cNvCxnSpPr/>
            <p:nvPr/>
          </p:nvCxnSpPr>
          <p:spPr>
            <a:xfrm>
              <a:off x="81678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82" name="Google Shape;2282;p25"/>
            <p:cNvCxnSpPr/>
            <p:nvPr/>
          </p:nvCxnSpPr>
          <p:spPr>
            <a:xfrm>
              <a:off x="81036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83" name="Google Shape;2283;p25"/>
            <p:cNvCxnSpPr/>
            <p:nvPr/>
          </p:nvCxnSpPr>
          <p:spPr>
            <a:xfrm>
              <a:off x="863425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84" name="Google Shape;2284;p25"/>
            <p:cNvCxnSpPr/>
            <p:nvPr/>
          </p:nvCxnSpPr>
          <p:spPr>
            <a:xfrm>
              <a:off x="857003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85" name="Google Shape;2285;p25"/>
            <p:cNvCxnSpPr/>
            <p:nvPr/>
          </p:nvCxnSpPr>
          <p:spPr>
            <a:xfrm>
              <a:off x="91648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86" name="Google Shape;2286;p25"/>
            <p:cNvCxnSpPr/>
            <p:nvPr/>
          </p:nvCxnSpPr>
          <p:spPr>
            <a:xfrm>
              <a:off x="91005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87" name="Google Shape;2287;p25"/>
            <p:cNvCxnSpPr/>
            <p:nvPr/>
          </p:nvCxnSpPr>
          <p:spPr>
            <a:xfrm>
              <a:off x="96311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88" name="Google Shape;2288;p25"/>
            <p:cNvCxnSpPr/>
            <p:nvPr/>
          </p:nvCxnSpPr>
          <p:spPr>
            <a:xfrm>
              <a:off x="95669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89" name="Google Shape;2289;p25"/>
            <p:cNvCxnSpPr/>
            <p:nvPr/>
          </p:nvCxnSpPr>
          <p:spPr>
            <a:xfrm>
              <a:off x="7235125"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90" name="Google Shape;2290;p25"/>
            <p:cNvCxnSpPr/>
            <p:nvPr/>
          </p:nvCxnSpPr>
          <p:spPr>
            <a:xfrm>
              <a:off x="7170900"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91" name="Google Shape;2291;p25"/>
            <p:cNvCxnSpPr/>
            <p:nvPr/>
          </p:nvCxnSpPr>
          <p:spPr>
            <a:xfrm>
              <a:off x="77015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92" name="Google Shape;2292;p25"/>
            <p:cNvCxnSpPr/>
            <p:nvPr/>
          </p:nvCxnSpPr>
          <p:spPr>
            <a:xfrm>
              <a:off x="76372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93" name="Google Shape;2293;p25"/>
            <p:cNvCxnSpPr/>
            <p:nvPr/>
          </p:nvCxnSpPr>
          <p:spPr>
            <a:xfrm>
              <a:off x="81678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94" name="Google Shape;2294;p25"/>
            <p:cNvCxnSpPr/>
            <p:nvPr/>
          </p:nvCxnSpPr>
          <p:spPr>
            <a:xfrm>
              <a:off x="8103656"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95" name="Google Shape;2295;p25"/>
            <p:cNvCxnSpPr/>
            <p:nvPr/>
          </p:nvCxnSpPr>
          <p:spPr>
            <a:xfrm>
              <a:off x="863425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96" name="Google Shape;2296;p25"/>
            <p:cNvCxnSpPr/>
            <p:nvPr/>
          </p:nvCxnSpPr>
          <p:spPr>
            <a:xfrm>
              <a:off x="857003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97" name="Google Shape;2297;p25"/>
            <p:cNvCxnSpPr/>
            <p:nvPr/>
          </p:nvCxnSpPr>
          <p:spPr>
            <a:xfrm>
              <a:off x="91648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298" name="Google Shape;2298;p25"/>
            <p:cNvCxnSpPr/>
            <p:nvPr/>
          </p:nvCxnSpPr>
          <p:spPr>
            <a:xfrm>
              <a:off x="91005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299" name="Google Shape;2299;p25"/>
            <p:cNvCxnSpPr/>
            <p:nvPr/>
          </p:nvCxnSpPr>
          <p:spPr>
            <a:xfrm>
              <a:off x="96311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00" name="Google Shape;2300;p25"/>
            <p:cNvCxnSpPr/>
            <p:nvPr/>
          </p:nvCxnSpPr>
          <p:spPr>
            <a:xfrm>
              <a:off x="9566956" y="4783619"/>
              <a:ext cx="128400" cy="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9"/>
        <p:cNvGrpSpPr/>
        <p:nvPr/>
      </p:nvGrpSpPr>
      <p:grpSpPr>
        <a:xfrm>
          <a:off x="0" y="0"/>
          <a:ext cx="0" cy="0"/>
          <a:chOff x="0" y="0"/>
          <a:chExt cx="0" cy="0"/>
        </a:xfrm>
      </p:grpSpPr>
      <p:sp>
        <p:nvSpPr>
          <p:cNvPr id="140" name="Google Shape;140;p3"/>
          <p:cNvSpPr/>
          <p:nvPr/>
        </p:nvSpPr>
        <p:spPr>
          <a:xfrm>
            <a:off x="356225" y="179475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659225" y="45327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873050" y="38522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txBox="1">
            <a:spLocks noGrp="1"/>
          </p:cNvSpPr>
          <p:nvPr>
            <p:ph type="title"/>
          </p:nvPr>
        </p:nvSpPr>
        <p:spPr>
          <a:xfrm>
            <a:off x="1873050" y="2634150"/>
            <a:ext cx="5397900" cy="7047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3800">
                <a:highlight>
                  <a:schemeClr val="lt2"/>
                </a:high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4" name="Google Shape;144;p3"/>
          <p:cNvSpPr txBox="1">
            <a:spLocks noGrp="1"/>
          </p:cNvSpPr>
          <p:nvPr>
            <p:ph type="title" idx="2" hasCustomPrompt="1"/>
          </p:nvPr>
        </p:nvSpPr>
        <p:spPr>
          <a:xfrm>
            <a:off x="3397202" y="1228950"/>
            <a:ext cx="2349600" cy="1275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6000"/>
              <a:buNone/>
              <a:defRPr sz="9300">
                <a:solidFill>
                  <a:schemeClr val="lt1"/>
                </a:solidFill>
                <a:highlight>
                  <a:schemeClr val="lt2"/>
                </a:highlight>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5" name="Google Shape;145;p3"/>
          <p:cNvSpPr txBox="1">
            <a:spLocks noGrp="1"/>
          </p:cNvSpPr>
          <p:nvPr>
            <p:ph type="subTitle" idx="1"/>
          </p:nvPr>
        </p:nvSpPr>
        <p:spPr>
          <a:xfrm>
            <a:off x="1873050" y="3468450"/>
            <a:ext cx="5397900" cy="446100"/>
          </a:xfrm>
          <a:prstGeom prst="rect">
            <a:avLst/>
          </a:prstGeom>
          <a:solidFill>
            <a:schemeClr val="dk1"/>
          </a:solid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b="0">
                <a:solidFill>
                  <a:schemeClr val="dk2"/>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6" name="Google Shape;146;p3"/>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lvl1pPr lvl="0" algn="ctr" rtl="0">
              <a:buNone/>
              <a:defRPr sz="1900" b="1">
                <a:highlight>
                  <a:schemeClr val="lt2"/>
                </a:highlight>
                <a:latin typeface="Krona One"/>
                <a:ea typeface="Krona One"/>
                <a:cs typeface="Krona One"/>
                <a:sym typeface="Krona One"/>
              </a:defRPr>
            </a:lvl1pPr>
            <a:lvl2pPr lvl="1" algn="ctr" rtl="0">
              <a:buNone/>
              <a:defRPr sz="1900" b="1">
                <a:highlight>
                  <a:schemeClr val="lt2"/>
                </a:highlight>
                <a:latin typeface="Krona One"/>
                <a:ea typeface="Krona One"/>
                <a:cs typeface="Krona One"/>
                <a:sym typeface="Krona One"/>
              </a:defRPr>
            </a:lvl2pPr>
            <a:lvl3pPr lvl="2" algn="ctr" rtl="0">
              <a:buNone/>
              <a:defRPr sz="1900" b="1">
                <a:highlight>
                  <a:schemeClr val="lt2"/>
                </a:highlight>
                <a:latin typeface="Krona One"/>
                <a:ea typeface="Krona One"/>
                <a:cs typeface="Krona One"/>
                <a:sym typeface="Krona One"/>
              </a:defRPr>
            </a:lvl3pPr>
            <a:lvl4pPr lvl="3" algn="ctr" rtl="0">
              <a:buNone/>
              <a:defRPr sz="1900" b="1">
                <a:highlight>
                  <a:schemeClr val="lt2"/>
                </a:highlight>
                <a:latin typeface="Krona One"/>
                <a:ea typeface="Krona One"/>
                <a:cs typeface="Krona One"/>
                <a:sym typeface="Krona One"/>
              </a:defRPr>
            </a:lvl4pPr>
            <a:lvl5pPr lvl="4" algn="ctr" rtl="0">
              <a:buNone/>
              <a:defRPr sz="1900" b="1">
                <a:highlight>
                  <a:schemeClr val="lt2"/>
                </a:highlight>
                <a:latin typeface="Krona One"/>
                <a:ea typeface="Krona One"/>
                <a:cs typeface="Krona One"/>
                <a:sym typeface="Krona One"/>
              </a:defRPr>
            </a:lvl5pPr>
            <a:lvl6pPr lvl="5" algn="ctr" rtl="0">
              <a:buNone/>
              <a:defRPr sz="1900" b="1">
                <a:highlight>
                  <a:schemeClr val="lt2"/>
                </a:highlight>
                <a:latin typeface="Krona One"/>
                <a:ea typeface="Krona One"/>
                <a:cs typeface="Krona One"/>
                <a:sym typeface="Krona One"/>
              </a:defRPr>
            </a:lvl6pPr>
            <a:lvl7pPr lvl="6" algn="ctr" rtl="0">
              <a:buNone/>
              <a:defRPr sz="1900" b="1">
                <a:highlight>
                  <a:schemeClr val="lt2"/>
                </a:highlight>
                <a:latin typeface="Krona One"/>
                <a:ea typeface="Krona One"/>
                <a:cs typeface="Krona One"/>
                <a:sym typeface="Krona One"/>
              </a:defRPr>
            </a:lvl7pPr>
            <a:lvl8pPr lvl="7" algn="ctr" rtl="0">
              <a:buNone/>
              <a:defRPr sz="1900" b="1">
                <a:highlight>
                  <a:schemeClr val="lt2"/>
                </a:highlight>
                <a:latin typeface="Krona One"/>
                <a:ea typeface="Krona One"/>
                <a:cs typeface="Krona One"/>
                <a:sym typeface="Krona One"/>
              </a:defRPr>
            </a:lvl8pPr>
            <a:lvl9pPr lvl="8" algn="ctr" rtl="0">
              <a:buNone/>
              <a:defRPr sz="1900" b="1">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51"/>
        <p:cNvGrpSpPr/>
        <p:nvPr/>
      </p:nvGrpSpPr>
      <p:grpSpPr>
        <a:xfrm>
          <a:off x="0" y="0"/>
          <a:ext cx="0" cy="0"/>
          <a:chOff x="0" y="0"/>
          <a:chExt cx="0" cy="0"/>
        </a:xfrm>
      </p:grpSpPr>
      <p:sp>
        <p:nvSpPr>
          <p:cNvPr id="152" name="Google Shape;152;p5"/>
          <p:cNvSpPr/>
          <p:nvPr/>
        </p:nvSpPr>
        <p:spPr>
          <a:xfrm>
            <a:off x="-98025" y="2029375"/>
            <a:ext cx="576000" cy="249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1383800" y="4458274"/>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517325" y="47735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6646450" y="19235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7279250" y="48411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txBox="1">
            <a:spLocks noGrp="1"/>
          </p:cNvSpPr>
          <p:nvPr>
            <p:ph type="title"/>
          </p:nvPr>
        </p:nvSpPr>
        <p:spPr>
          <a:xfrm>
            <a:off x="734975" y="2061700"/>
            <a:ext cx="32589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8" name="Google Shape;158;p5"/>
          <p:cNvSpPr txBox="1">
            <a:spLocks noGrp="1"/>
          </p:cNvSpPr>
          <p:nvPr>
            <p:ph type="title" idx="2"/>
          </p:nvPr>
        </p:nvSpPr>
        <p:spPr>
          <a:xfrm>
            <a:off x="4505265" y="2061700"/>
            <a:ext cx="32589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 name="Google Shape;159;p5"/>
          <p:cNvSpPr txBox="1">
            <a:spLocks noGrp="1"/>
          </p:cNvSpPr>
          <p:nvPr>
            <p:ph type="subTitle" idx="1"/>
          </p:nvPr>
        </p:nvSpPr>
        <p:spPr>
          <a:xfrm>
            <a:off x="4505275" y="2498925"/>
            <a:ext cx="2992500" cy="124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0" name="Google Shape;160;p5"/>
          <p:cNvSpPr txBox="1">
            <a:spLocks noGrp="1"/>
          </p:cNvSpPr>
          <p:nvPr>
            <p:ph type="subTitle" idx="3"/>
          </p:nvPr>
        </p:nvSpPr>
        <p:spPr>
          <a:xfrm>
            <a:off x="734975" y="2498925"/>
            <a:ext cx="3045300" cy="124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1" name="Google Shape;161;p5"/>
          <p:cNvSpPr txBox="1">
            <a:spLocks noGrp="1"/>
          </p:cNvSpPr>
          <p:nvPr>
            <p:ph type="title" idx="4"/>
          </p:nvPr>
        </p:nvSpPr>
        <p:spPr>
          <a:xfrm>
            <a:off x="733950" y="457200"/>
            <a:ext cx="7674900" cy="5274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highlight>
                  <a:schemeClr val="lt2"/>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2" name="Google Shape;162;p5"/>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lvl1pPr lvl="0" algn="ctr" rtl="0">
              <a:buNone/>
              <a:defRPr sz="1900" b="1">
                <a:highlight>
                  <a:schemeClr val="lt2"/>
                </a:highlight>
                <a:latin typeface="Krona One"/>
                <a:ea typeface="Krona One"/>
                <a:cs typeface="Krona One"/>
                <a:sym typeface="Krona One"/>
              </a:defRPr>
            </a:lvl1pPr>
            <a:lvl2pPr lvl="1" algn="ctr" rtl="0">
              <a:buNone/>
              <a:defRPr sz="1900" b="1">
                <a:highlight>
                  <a:schemeClr val="lt2"/>
                </a:highlight>
                <a:latin typeface="Krona One"/>
                <a:ea typeface="Krona One"/>
                <a:cs typeface="Krona One"/>
                <a:sym typeface="Krona One"/>
              </a:defRPr>
            </a:lvl2pPr>
            <a:lvl3pPr lvl="2" algn="ctr" rtl="0">
              <a:buNone/>
              <a:defRPr sz="1900" b="1">
                <a:highlight>
                  <a:schemeClr val="lt2"/>
                </a:highlight>
                <a:latin typeface="Krona One"/>
                <a:ea typeface="Krona One"/>
                <a:cs typeface="Krona One"/>
                <a:sym typeface="Krona One"/>
              </a:defRPr>
            </a:lvl3pPr>
            <a:lvl4pPr lvl="3" algn="ctr" rtl="0">
              <a:buNone/>
              <a:defRPr sz="1900" b="1">
                <a:highlight>
                  <a:schemeClr val="lt2"/>
                </a:highlight>
                <a:latin typeface="Krona One"/>
                <a:ea typeface="Krona One"/>
                <a:cs typeface="Krona One"/>
                <a:sym typeface="Krona One"/>
              </a:defRPr>
            </a:lvl4pPr>
            <a:lvl5pPr lvl="4" algn="ctr" rtl="0">
              <a:buNone/>
              <a:defRPr sz="1900" b="1">
                <a:highlight>
                  <a:schemeClr val="lt2"/>
                </a:highlight>
                <a:latin typeface="Krona One"/>
                <a:ea typeface="Krona One"/>
                <a:cs typeface="Krona One"/>
                <a:sym typeface="Krona One"/>
              </a:defRPr>
            </a:lvl5pPr>
            <a:lvl6pPr lvl="5" algn="ctr" rtl="0">
              <a:buNone/>
              <a:defRPr sz="1900" b="1">
                <a:highlight>
                  <a:schemeClr val="lt2"/>
                </a:highlight>
                <a:latin typeface="Krona One"/>
                <a:ea typeface="Krona One"/>
                <a:cs typeface="Krona One"/>
                <a:sym typeface="Krona One"/>
              </a:defRPr>
            </a:lvl6pPr>
            <a:lvl7pPr lvl="6" algn="ctr" rtl="0">
              <a:buNone/>
              <a:defRPr sz="1900" b="1">
                <a:highlight>
                  <a:schemeClr val="lt2"/>
                </a:highlight>
                <a:latin typeface="Krona One"/>
                <a:ea typeface="Krona One"/>
                <a:cs typeface="Krona One"/>
                <a:sym typeface="Krona One"/>
              </a:defRPr>
            </a:lvl7pPr>
            <a:lvl8pPr lvl="7" algn="ctr" rtl="0">
              <a:buNone/>
              <a:defRPr sz="1900" b="1">
                <a:highlight>
                  <a:schemeClr val="lt2"/>
                </a:highlight>
                <a:latin typeface="Krona One"/>
                <a:ea typeface="Krona One"/>
                <a:cs typeface="Krona One"/>
                <a:sym typeface="Krona One"/>
              </a:defRPr>
            </a:lvl8pPr>
            <a:lvl9pPr lvl="8" algn="ctr" rtl="0">
              <a:buNone/>
              <a:defRPr sz="1900" b="1">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6"/>
        <p:cNvGrpSpPr/>
        <p:nvPr/>
      </p:nvGrpSpPr>
      <p:grpSpPr>
        <a:xfrm>
          <a:off x="0" y="0"/>
          <a:ext cx="0" cy="0"/>
          <a:chOff x="0" y="0"/>
          <a:chExt cx="0" cy="0"/>
        </a:xfrm>
      </p:grpSpPr>
      <p:sp>
        <p:nvSpPr>
          <p:cNvPr id="487" name="Google Shape;487;p8"/>
          <p:cNvSpPr txBox="1">
            <a:spLocks noGrp="1"/>
          </p:cNvSpPr>
          <p:nvPr>
            <p:ph type="title"/>
          </p:nvPr>
        </p:nvSpPr>
        <p:spPr>
          <a:xfrm>
            <a:off x="734975" y="1168650"/>
            <a:ext cx="7674000" cy="28062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88" name="Google Shape;488;p8"/>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lvl1pPr lvl="0" algn="ctr" rtl="0">
              <a:buNone/>
              <a:defRPr sz="1900" b="1">
                <a:highlight>
                  <a:schemeClr val="lt2"/>
                </a:highlight>
                <a:latin typeface="Krona One"/>
                <a:ea typeface="Krona One"/>
                <a:cs typeface="Krona One"/>
                <a:sym typeface="Krona One"/>
              </a:defRPr>
            </a:lvl1pPr>
            <a:lvl2pPr lvl="1" algn="ctr" rtl="0">
              <a:buNone/>
              <a:defRPr sz="1900" b="1">
                <a:highlight>
                  <a:schemeClr val="lt2"/>
                </a:highlight>
                <a:latin typeface="Krona One"/>
                <a:ea typeface="Krona One"/>
                <a:cs typeface="Krona One"/>
                <a:sym typeface="Krona One"/>
              </a:defRPr>
            </a:lvl2pPr>
            <a:lvl3pPr lvl="2" algn="ctr" rtl="0">
              <a:buNone/>
              <a:defRPr sz="1900" b="1">
                <a:highlight>
                  <a:schemeClr val="lt2"/>
                </a:highlight>
                <a:latin typeface="Krona One"/>
                <a:ea typeface="Krona One"/>
                <a:cs typeface="Krona One"/>
                <a:sym typeface="Krona One"/>
              </a:defRPr>
            </a:lvl3pPr>
            <a:lvl4pPr lvl="3" algn="ctr" rtl="0">
              <a:buNone/>
              <a:defRPr sz="1900" b="1">
                <a:highlight>
                  <a:schemeClr val="lt2"/>
                </a:highlight>
                <a:latin typeface="Krona One"/>
                <a:ea typeface="Krona One"/>
                <a:cs typeface="Krona One"/>
                <a:sym typeface="Krona One"/>
              </a:defRPr>
            </a:lvl4pPr>
            <a:lvl5pPr lvl="4" algn="ctr" rtl="0">
              <a:buNone/>
              <a:defRPr sz="1900" b="1">
                <a:highlight>
                  <a:schemeClr val="lt2"/>
                </a:highlight>
                <a:latin typeface="Krona One"/>
                <a:ea typeface="Krona One"/>
                <a:cs typeface="Krona One"/>
                <a:sym typeface="Krona One"/>
              </a:defRPr>
            </a:lvl5pPr>
            <a:lvl6pPr lvl="5" algn="ctr" rtl="0">
              <a:buNone/>
              <a:defRPr sz="1900" b="1">
                <a:highlight>
                  <a:schemeClr val="lt2"/>
                </a:highlight>
                <a:latin typeface="Krona One"/>
                <a:ea typeface="Krona One"/>
                <a:cs typeface="Krona One"/>
                <a:sym typeface="Krona One"/>
              </a:defRPr>
            </a:lvl6pPr>
            <a:lvl7pPr lvl="6" algn="ctr" rtl="0">
              <a:buNone/>
              <a:defRPr sz="1900" b="1">
                <a:highlight>
                  <a:schemeClr val="lt2"/>
                </a:highlight>
                <a:latin typeface="Krona One"/>
                <a:ea typeface="Krona One"/>
                <a:cs typeface="Krona One"/>
                <a:sym typeface="Krona One"/>
              </a:defRPr>
            </a:lvl7pPr>
            <a:lvl8pPr lvl="7" algn="ctr" rtl="0">
              <a:buNone/>
              <a:defRPr sz="1900" b="1">
                <a:highlight>
                  <a:schemeClr val="lt2"/>
                </a:highlight>
                <a:latin typeface="Krona One"/>
                <a:ea typeface="Krona One"/>
                <a:cs typeface="Krona One"/>
                <a:sym typeface="Krona One"/>
              </a:defRPr>
            </a:lvl8pPr>
            <a:lvl9pPr lvl="8" algn="ctr" rtl="0">
              <a:buNone/>
              <a:defRPr sz="1900" b="1">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9"/>
        <p:cNvGrpSpPr/>
        <p:nvPr/>
      </p:nvGrpSpPr>
      <p:grpSpPr>
        <a:xfrm>
          <a:off x="0" y="0"/>
          <a:ext cx="0" cy="0"/>
          <a:chOff x="0" y="0"/>
          <a:chExt cx="0" cy="0"/>
        </a:xfrm>
      </p:grpSpPr>
      <p:sp>
        <p:nvSpPr>
          <p:cNvPr id="490" name="Google Shape;490;p9"/>
          <p:cNvSpPr txBox="1">
            <a:spLocks noGrp="1"/>
          </p:cNvSpPr>
          <p:nvPr>
            <p:ph type="subTitle" idx="1"/>
          </p:nvPr>
        </p:nvSpPr>
        <p:spPr>
          <a:xfrm>
            <a:off x="4572000" y="1632925"/>
            <a:ext cx="3837000" cy="252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D1B4E5"/>
              </a:buClr>
              <a:buSzPts val="1500"/>
              <a:buAutoNum type="arabicPeriod"/>
              <a:defRPr b="0"/>
            </a:lvl1pPr>
            <a:lvl2pPr lvl="1" algn="ctr" rtl="0">
              <a:lnSpc>
                <a:spcPct val="100000"/>
              </a:lnSpc>
              <a:spcBef>
                <a:spcPts val="0"/>
              </a:spcBef>
              <a:spcAft>
                <a:spcPts val="0"/>
              </a:spcAft>
              <a:buClr>
                <a:srgbClr val="000000"/>
              </a:buClr>
              <a:buSzPts val="1200"/>
              <a:buFont typeface="Arimo"/>
              <a:buAutoNum type="alphaLcPeriod"/>
              <a:defRPr/>
            </a:lvl2pPr>
            <a:lvl3pPr lvl="2" algn="ctr" rtl="0">
              <a:lnSpc>
                <a:spcPct val="100000"/>
              </a:lnSpc>
              <a:spcBef>
                <a:spcPts val="0"/>
              </a:spcBef>
              <a:spcAft>
                <a:spcPts val="0"/>
              </a:spcAft>
              <a:buClr>
                <a:srgbClr val="000000"/>
              </a:buClr>
              <a:buSzPts val="1200"/>
              <a:buFont typeface="Arimo"/>
              <a:buAutoNum type="romanLcPeriod"/>
              <a:defRPr/>
            </a:lvl3pPr>
            <a:lvl4pPr lvl="3" algn="ctr" rtl="0">
              <a:lnSpc>
                <a:spcPct val="100000"/>
              </a:lnSpc>
              <a:spcBef>
                <a:spcPts val="0"/>
              </a:spcBef>
              <a:spcAft>
                <a:spcPts val="0"/>
              </a:spcAft>
              <a:buClr>
                <a:srgbClr val="000000"/>
              </a:buClr>
              <a:buSzPts val="1200"/>
              <a:buFont typeface="Arimo"/>
              <a:buAutoNum type="arabicPeriod"/>
              <a:defRPr/>
            </a:lvl4pPr>
            <a:lvl5pPr lvl="4" algn="ctr" rtl="0">
              <a:lnSpc>
                <a:spcPct val="100000"/>
              </a:lnSpc>
              <a:spcBef>
                <a:spcPts val="0"/>
              </a:spcBef>
              <a:spcAft>
                <a:spcPts val="0"/>
              </a:spcAft>
              <a:buClr>
                <a:srgbClr val="000000"/>
              </a:buClr>
              <a:buSzPts val="1200"/>
              <a:buFont typeface="Arimo"/>
              <a:buAutoNum type="alphaLcPeriod"/>
              <a:defRPr/>
            </a:lvl5pPr>
            <a:lvl6pPr lvl="5" algn="ctr" rtl="0">
              <a:lnSpc>
                <a:spcPct val="100000"/>
              </a:lnSpc>
              <a:spcBef>
                <a:spcPts val="0"/>
              </a:spcBef>
              <a:spcAft>
                <a:spcPts val="0"/>
              </a:spcAft>
              <a:buClr>
                <a:srgbClr val="000000"/>
              </a:buClr>
              <a:buSzPts val="1200"/>
              <a:buFont typeface="Arimo"/>
              <a:buAutoNum type="romanLcPeriod"/>
              <a:defRPr/>
            </a:lvl6pPr>
            <a:lvl7pPr lvl="6" algn="ctr" rtl="0">
              <a:lnSpc>
                <a:spcPct val="100000"/>
              </a:lnSpc>
              <a:spcBef>
                <a:spcPts val="0"/>
              </a:spcBef>
              <a:spcAft>
                <a:spcPts val="0"/>
              </a:spcAft>
              <a:buClr>
                <a:srgbClr val="000000"/>
              </a:buClr>
              <a:buSzPts val="1200"/>
              <a:buFont typeface="Arimo"/>
              <a:buAutoNum type="arabicPeriod"/>
              <a:defRPr/>
            </a:lvl7pPr>
            <a:lvl8pPr lvl="7" algn="ctr" rtl="0">
              <a:lnSpc>
                <a:spcPct val="100000"/>
              </a:lnSpc>
              <a:spcBef>
                <a:spcPts val="0"/>
              </a:spcBef>
              <a:spcAft>
                <a:spcPts val="0"/>
              </a:spcAft>
              <a:buClr>
                <a:srgbClr val="000000"/>
              </a:buClr>
              <a:buSzPts val="1200"/>
              <a:buFont typeface="Arimo"/>
              <a:buAutoNum type="alphaLcPeriod"/>
              <a:defRPr/>
            </a:lvl8pPr>
            <a:lvl9pPr lvl="8" algn="ctr" rtl="0">
              <a:lnSpc>
                <a:spcPct val="100000"/>
              </a:lnSpc>
              <a:spcBef>
                <a:spcPts val="0"/>
              </a:spcBef>
              <a:spcAft>
                <a:spcPts val="0"/>
              </a:spcAft>
              <a:buClr>
                <a:srgbClr val="000000"/>
              </a:buClr>
              <a:buSzPts val="1200"/>
              <a:buFont typeface="Arimo"/>
              <a:buAutoNum type="romanLcPeriod"/>
              <a:defRPr/>
            </a:lvl9pPr>
          </a:lstStyle>
          <a:p>
            <a:endParaRPr/>
          </a:p>
        </p:txBody>
      </p:sp>
      <p:sp>
        <p:nvSpPr>
          <p:cNvPr id="491" name="Google Shape;491;p9"/>
          <p:cNvSpPr txBox="1">
            <a:spLocks noGrp="1"/>
          </p:cNvSpPr>
          <p:nvPr>
            <p:ph type="title"/>
          </p:nvPr>
        </p:nvSpPr>
        <p:spPr>
          <a:xfrm>
            <a:off x="4571850" y="457200"/>
            <a:ext cx="3837000" cy="11193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3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2" name="Google Shape;492;p9"/>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lvl1pPr lvl="0" algn="ctr" rtl="0">
              <a:buNone/>
              <a:defRPr sz="1900" b="1">
                <a:highlight>
                  <a:schemeClr val="lt2"/>
                </a:highlight>
                <a:latin typeface="Krona One"/>
                <a:ea typeface="Krona One"/>
                <a:cs typeface="Krona One"/>
                <a:sym typeface="Krona One"/>
              </a:defRPr>
            </a:lvl1pPr>
            <a:lvl2pPr lvl="1" algn="ctr" rtl="0">
              <a:buNone/>
              <a:defRPr sz="1900" b="1">
                <a:highlight>
                  <a:schemeClr val="lt2"/>
                </a:highlight>
                <a:latin typeface="Krona One"/>
                <a:ea typeface="Krona One"/>
                <a:cs typeface="Krona One"/>
                <a:sym typeface="Krona One"/>
              </a:defRPr>
            </a:lvl2pPr>
            <a:lvl3pPr lvl="2" algn="ctr" rtl="0">
              <a:buNone/>
              <a:defRPr sz="1900" b="1">
                <a:highlight>
                  <a:schemeClr val="lt2"/>
                </a:highlight>
                <a:latin typeface="Krona One"/>
                <a:ea typeface="Krona One"/>
                <a:cs typeface="Krona One"/>
                <a:sym typeface="Krona One"/>
              </a:defRPr>
            </a:lvl3pPr>
            <a:lvl4pPr lvl="3" algn="ctr" rtl="0">
              <a:buNone/>
              <a:defRPr sz="1900" b="1">
                <a:highlight>
                  <a:schemeClr val="lt2"/>
                </a:highlight>
                <a:latin typeface="Krona One"/>
                <a:ea typeface="Krona One"/>
                <a:cs typeface="Krona One"/>
                <a:sym typeface="Krona One"/>
              </a:defRPr>
            </a:lvl4pPr>
            <a:lvl5pPr lvl="4" algn="ctr" rtl="0">
              <a:buNone/>
              <a:defRPr sz="1900" b="1">
                <a:highlight>
                  <a:schemeClr val="lt2"/>
                </a:highlight>
                <a:latin typeface="Krona One"/>
                <a:ea typeface="Krona One"/>
                <a:cs typeface="Krona One"/>
                <a:sym typeface="Krona One"/>
              </a:defRPr>
            </a:lvl5pPr>
            <a:lvl6pPr lvl="5" algn="ctr" rtl="0">
              <a:buNone/>
              <a:defRPr sz="1900" b="1">
                <a:highlight>
                  <a:schemeClr val="lt2"/>
                </a:highlight>
                <a:latin typeface="Krona One"/>
                <a:ea typeface="Krona One"/>
                <a:cs typeface="Krona One"/>
                <a:sym typeface="Krona One"/>
              </a:defRPr>
            </a:lvl6pPr>
            <a:lvl7pPr lvl="6" algn="ctr" rtl="0">
              <a:buNone/>
              <a:defRPr sz="1900" b="1">
                <a:highlight>
                  <a:schemeClr val="lt2"/>
                </a:highlight>
                <a:latin typeface="Krona One"/>
                <a:ea typeface="Krona One"/>
                <a:cs typeface="Krona One"/>
                <a:sym typeface="Krona One"/>
              </a:defRPr>
            </a:lvl7pPr>
            <a:lvl8pPr lvl="7" algn="ctr" rtl="0">
              <a:buNone/>
              <a:defRPr sz="1900" b="1">
                <a:highlight>
                  <a:schemeClr val="lt2"/>
                </a:highlight>
                <a:latin typeface="Krona One"/>
                <a:ea typeface="Krona One"/>
                <a:cs typeface="Krona One"/>
                <a:sym typeface="Krona One"/>
              </a:defRPr>
            </a:lvl8pPr>
            <a:lvl9pPr lvl="8" algn="ctr" rtl="0">
              <a:buNone/>
              <a:defRPr sz="1900" b="1">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3"/>
        <p:cNvGrpSpPr/>
        <p:nvPr/>
      </p:nvGrpSpPr>
      <p:grpSpPr>
        <a:xfrm>
          <a:off x="0" y="0"/>
          <a:ext cx="0" cy="0"/>
          <a:chOff x="0" y="0"/>
          <a:chExt cx="0" cy="0"/>
        </a:xfrm>
      </p:grpSpPr>
      <p:sp>
        <p:nvSpPr>
          <p:cNvPr id="494" name="Google Shape;494;p10"/>
          <p:cNvSpPr txBox="1">
            <a:spLocks noGrp="1"/>
          </p:cNvSpPr>
          <p:nvPr>
            <p:ph type="title"/>
          </p:nvPr>
        </p:nvSpPr>
        <p:spPr>
          <a:xfrm>
            <a:off x="734975" y="4129000"/>
            <a:ext cx="7674000" cy="470700"/>
          </a:xfrm>
          <a:prstGeom prst="rect">
            <a:avLst/>
          </a:prstGeom>
          <a:noFill/>
          <a:ln>
            <a:noFill/>
          </a:ln>
        </p:spPr>
        <p:txBody>
          <a:bodyPr spcFirstLastPara="1" wrap="square" lIns="91425" tIns="91425" rIns="91425" bIns="91425" anchor="t" anchorCtr="0">
            <a:noAutofit/>
          </a:bodyPr>
          <a:lstStyle>
            <a:lvl1pPr lvl="0" algn="ctr" rtl="0">
              <a:lnSpc>
                <a:spcPct val="90000"/>
              </a:lnSpc>
              <a:spcBef>
                <a:spcPts val="0"/>
              </a:spcBef>
              <a:spcAft>
                <a:spcPts val="0"/>
              </a:spcAft>
              <a:buSzPts val="2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cxnSp>
        <p:nvCxnSpPr>
          <p:cNvPr id="495" name="Google Shape;495;p10"/>
          <p:cNvCxnSpPr/>
          <p:nvPr/>
        </p:nvCxnSpPr>
        <p:spPr>
          <a:xfrm>
            <a:off x="0" y="527625"/>
            <a:ext cx="9165900" cy="0"/>
          </a:xfrm>
          <a:prstGeom prst="straightConnector1">
            <a:avLst/>
          </a:prstGeom>
          <a:noFill/>
          <a:ln w="19050" cap="flat" cmpd="sng">
            <a:solidFill>
              <a:schemeClr val="dk2"/>
            </a:solidFill>
            <a:prstDash val="solid"/>
            <a:round/>
            <a:headEnd type="none" w="med" len="med"/>
            <a:tailEnd type="none" w="med" len="med"/>
          </a:ln>
        </p:spPr>
      </p:cxnSp>
      <p:sp>
        <p:nvSpPr>
          <p:cNvPr id="496" name="Google Shape;496;p10"/>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lvl1pPr lvl="0" algn="ctr" rtl="0">
              <a:buNone/>
              <a:defRPr sz="1900" b="1">
                <a:highlight>
                  <a:schemeClr val="lt2"/>
                </a:highlight>
                <a:latin typeface="Krona One"/>
                <a:ea typeface="Krona One"/>
                <a:cs typeface="Krona One"/>
                <a:sym typeface="Krona One"/>
              </a:defRPr>
            </a:lvl1pPr>
            <a:lvl2pPr lvl="1" algn="ctr" rtl="0">
              <a:buNone/>
              <a:defRPr sz="1900" b="1">
                <a:highlight>
                  <a:schemeClr val="lt2"/>
                </a:highlight>
                <a:latin typeface="Krona One"/>
                <a:ea typeface="Krona One"/>
                <a:cs typeface="Krona One"/>
                <a:sym typeface="Krona One"/>
              </a:defRPr>
            </a:lvl2pPr>
            <a:lvl3pPr lvl="2" algn="ctr" rtl="0">
              <a:buNone/>
              <a:defRPr sz="1900" b="1">
                <a:highlight>
                  <a:schemeClr val="lt2"/>
                </a:highlight>
                <a:latin typeface="Krona One"/>
                <a:ea typeface="Krona One"/>
                <a:cs typeface="Krona One"/>
                <a:sym typeface="Krona One"/>
              </a:defRPr>
            </a:lvl3pPr>
            <a:lvl4pPr lvl="3" algn="ctr" rtl="0">
              <a:buNone/>
              <a:defRPr sz="1900" b="1">
                <a:highlight>
                  <a:schemeClr val="lt2"/>
                </a:highlight>
                <a:latin typeface="Krona One"/>
                <a:ea typeface="Krona One"/>
                <a:cs typeface="Krona One"/>
                <a:sym typeface="Krona One"/>
              </a:defRPr>
            </a:lvl4pPr>
            <a:lvl5pPr lvl="4" algn="ctr" rtl="0">
              <a:buNone/>
              <a:defRPr sz="1900" b="1">
                <a:highlight>
                  <a:schemeClr val="lt2"/>
                </a:highlight>
                <a:latin typeface="Krona One"/>
                <a:ea typeface="Krona One"/>
                <a:cs typeface="Krona One"/>
                <a:sym typeface="Krona One"/>
              </a:defRPr>
            </a:lvl5pPr>
            <a:lvl6pPr lvl="5" algn="ctr" rtl="0">
              <a:buNone/>
              <a:defRPr sz="1900" b="1">
                <a:highlight>
                  <a:schemeClr val="lt2"/>
                </a:highlight>
                <a:latin typeface="Krona One"/>
                <a:ea typeface="Krona One"/>
                <a:cs typeface="Krona One"/>
                <a:sym typeface="Krona One"/>
              </a:defRPr>
            </a:lvl6pPr>
            <a:lvl7pPr lvl="6" algn="ctr" rtl="0">
              <a:buNone/>
              <a:defRPr sz="1900" b="1">
                <a:highlight>
                  <a:schemeClr val="lt2"/>
                </a:highlight>
                <a:latin typeface="Krona One"/>
                <a:ea typeface="Krona One"/>
                <a:cs typeface="Krona One"/>
                <a:sym typeface="Krona One"/>
              </a:defRPr>
            </a:lvl7pPr>
            <a:lvl8pPr lvl="7" algn="ctr" rtl="0">
              <a:buNone/>
              <a:defRPr sz="1900" b="1">
                <a:highlight>
                  <a:schemeClr val="lt2"/>
                </a:highlight>
                <a:latin typeface="Krona One"/>
                <a:ea typeface="Krona One"/>
                <a:cs typeface="Krona One"/>
                <a:sym typeface="Krona One"/>
              </a:defRPr>
            </a:lvl8pPr>
            <a:lvl9pPr lvl="8" algn="ctr" rtl="0">
              <a:buNone/>
              <a:defRPr sz="1900" b="1">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65"/>
        <p:cNvGrpSpPr/>
        <p:nvPr/>
      </p:nvGrpSpPr>
      <p:grpSpPr>
        <a:xfrm>
          <a:off x="0" y="0"/>
          <a:ext cx="0" cy="0"/>
          <a:chOff x="0" y="0"/>
          <a:chExt cx="0" cy="0"/>
        </a:xfrm>
      </p:grpSpPr>
      <p:sp>
        <p:nvSpPr>
          <p:cNvPr id="566" name="Google Shape;566;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ONE_COLUMN_TEXT_1">
    <p:spTree>
      <p:nvGrpSpPr>
        <p:cNvPr id="1" name="Shape 1038"/>
        <p:cNvGrpSpPr/>
        <p:nvPr/>
      </p:nvGrpSpPr>
      <p:grpSpPr>
        <a:xfrm>
          <a:off x="0" y="0"/>
          <a:ext cx="0" cy="0"/>
          <a:chOff x="0" y="0"/>
          <a:chExt cx="0" cy="0"/>
        </a:xfrm>
      </p:grpSpPr>
      <p:sp>
        <p:nvSpPr>
          <p:cNvPr id="1039" name="Google Shape;1039;p17"/>
          <p:cNvSpPr/>
          <p:nvPr/>
        </p:nvSpPr>
        <p:spPr>
          <a:xfrm>
            <a:off x="4685675" y="47735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 name="Google Shape;1040;p17"/>
          <p:cNvGrpSpPr/>
          <p:nvPr/>
        </p:nvGrpSpPr>
        <p:grpSpPr>
          <a:xfrm>
            <a:off x="-844625" y="1431584"/>
            <a:ext cx="1204166" cy="1046562"/>
            <a:chOff x="7170900" y="2667248"/>
            <a:chExt cx="2524456" cy="2194050"/>
          </a:xfrm>
        </p:grpSpPr>
        <p:cxnSp>
          <p:nvCxnSpPr>
            <p:cNvPr id="1041" name="Google Shape;1041;p17"/>
            <p:cNvCxnSpPr/>
            <p:nvPr/>
          </p:nvCxnSpPr>
          <p:spPr>
            <a:xfrm>
              <a:off x="7235125"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42" name="Google Shape;1042;p17"/>
            <p:cNvCxnSpPr/>
            <p:nvPr/>
          </p:nvCxnSpPr>
          <p:spPr>
            <a:xfrm>
              <a:off x="7170900"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43" name="Google Shape;1043;p17"/>
            <p:cNvCxnSpPr/>
            <p:nvPr/>
          </p:nvCxnSpPr>
          <p:spPr>
            <a:xfrm>
              <a:off x="770150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44" name="Google Shape;1044;p17"/>
            <p:cNvCxnSpPr/>
            <p:nvPr/>
          </p:nvCxnSpPr>
          <p:spPr>
            <a:xfrm>
              <a:off x="763728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45" name="Google Shape;1045;p17"/>
            <p:cNvCxnSpPr/>
            <p:nvPr/>
          </p:nvCxnSpPr>
          <p:spPr>
            <a:xfrm>
              <a:off x="8167881"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46" name="Google Shape;1046;p17"/>
            <p:cNvCxnSpPr/>
            <p:nvPr/>
          </p:nvCxnSpPr>
          <p:spPr>
            <a:xfrm>
              <a:off x="8103656"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47" name="Google Shape;1047;p17"/>
            <p:cNvCxnSpPr/>
            <p:nvPr/>
          </p:nvCxnSpPr>
          <p:spPr>
            <a:xfrm>
              <a:off x="863425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48" name="Google Shape;1048;p17"/>
            <p:cNvCxnSpPr/>
            <p:nvPr/>
          </p:nvCxnSpPr>
          <p:spPr>
            <a:xfrm>
              <a:off x="857003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49" name="Google Shape;1049;p17"/>
            <p:cNvCxnSpPr/>
            <p:nvPr/>
          </p:nvCxnSpPr>
          <p:spPr>
            <a:xfrm>
              <a:off x="9164806"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50" name="Google Shape;1050;p17"/>
            <p:cNvCxnSpPr/>
            <p:nvPr/>
          </p:nvCxnSpPr>
          <p:spPr>
            <a:xfrm>
              <a:off x="9100581"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51" name="Google Shape;1051;p17"/>
            <p:cNvCxnSpPr/>
            <p:nvPr/>
          </p:nvCxnSpPr>
          <p:spPr>
            <a:xfrm>
              <a:off x="9631181" y="26672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52" name="Google Shape;1052;p17"/>
            <p:cNvCxnSpPr/>
            <p:nvPr/>
          </p:nvCxnSpPr>
          <p:spPr>
            <a:xfrm>
              <a:off x="9566956" y="27449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53" name="Google Shape;1053;p17"/>
            <p:cNvCxnSpPr/>
            <p:nvPr/>
          </p:nvCxnSpPr>
          <p:spPr>
            <a:xfrm>
              <a:off x="7235125"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54" name="Google Shape;1054;p17"/>
            <p:cNvCxnSpPr/>
            <p:nvPr/>
          </p:nvCxnSpPr>
          <p:spPr>
            <a:xfrm>
              <a:off x="7170900"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55" name="Google Shape;1055;p17"/>
            <p:cNvCxnSpPr/>
            <p:nvPr/>
          </p:nvCxnSpPr>
          <p:spPr>
            <a:xfrm>
              <a:off x="770150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56" name="Google Shape;1056;p17"/>
            <p:cNvCxnSpPr/>
            <p:nvPr/>
          </p:nvCxnSpPr>
          <p:spPr>
            <a:xfrm>
              <a:off x="763728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57" name="Google Shape;1057;p17"/>
            <p:cNvCxnSpPr/>
            <p:nvPr/>
          </p:nvCxnSpPr>
          <p:spPr>
            <a:xfrm>
              <a:off x="8167881"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58" name="Google Shape;1058;p17"/>
            <p:cNvCxnSpPr/>
            <p:nvPr/>
          </p:nvCxnSpPr>
          <p:spPr>
            <a:xfrm>
              <a:off x="8103656"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59" name="Google Shape;1059;p17"/>
            <p:cNvCxnSpPr/>
            <p:nvPr/>
          </p:nvCxnSpPr>
          <p:spPr>
            <a:xfrm>
              <a:off x="863425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60" name="Google Shape;1060;p17"/>
            <p:cNvCxnSpPr/>
            <p:nvPr/>
          </p:nvCxnSpPr>
          <p:spPr>
            <a:xfrm>
              <a:off x="857003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61" name="Google Shape;1061;p17"/>
            <p:cNvCxnSpPr/>
            <p:nvPr/>
          </p:nvCxnSpPr>
          <p:spPr>
            <a:xfrm>
              <a:off x="9164806"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62" name="Google Shape;1062;p17"/>
            <p:cNvCxnSpPr/>
            <p:nvPr/>
          </p:nvCxnSpPr>
          <p:spPr>
            <a:xfrm>
              <a:off x="9100581"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63" name="Google Shape;1063;p17"/>
            <p:cNvCxnSpPr/>
            <p:nvPr/>
          </p:nvCxnSpPr>
          <p:spPr>
            <a:xfrm>
              <a:off x="9631181" y="315534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64" name="Google Shape;1064;p17"/>
            <p:cNvCxnSpPr/>
            <p:nvPr/>
          </p:nvCxnSpPr>
          <p:spPr>
            <a:xfrm>
              <a:off x="9566956" y="323306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65" name="Google Shape;1065;p17"/>
            <p:cNvCxnSpPr/>
            <p:nvPr/>
          </p:nvCxnSpPr>
          <p:spPr>
            <a:xfrm>
              <a:off x="7235125"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66" name="Google Shape;1066;p17"/>
            <p:cNvCxnSpPr/>
            <p:nvPr/>
          </p:nvCxnSpPr>
          <p:spPr>
            <a:xfrm>
              <a:off x="7170900"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67" name="Google Shape;1067;p17"/>
            <p:cNvCxnSpPr/>
            <p:nvPr/>
          </p:nvCxnSpPr>
          <p:spPr>
            <a:xfrm>
              <a:off x="770150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68" name="Google Shape;1068;p17"/>
            <p:cNvCxnSpPr/>
            <p:nvPr/>
          </p:nvCxnSpPr>
          <p:spPr>
            <a:xfrm>
              <a:off x="763728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69" name="Google Shape;1069;p17"/>
            <p:cNvCxnSpPr/>
            <p:nvPr/>
          </p:nvCxnSpPr>
          <p:spPr>
            <a:xfrm>
              <a:off x="8167881"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70" name="Google Shape;1070;p17"/>
            <p:cNvCxnSpPr/>
            <p:nvPr/>
          </p:nvCxnSpPr>
          <p:spPr>
            <a:xfrm>
              <a:off x="8103656"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71" name="Google Shape;1071;p17"/>
            <p:cNvCxnSpPr/>
            <p:nvPr/>
          </p:nvCxnSpPr>
          <p:spPr>
            <a:xfrm>
              <a:off x="863425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72" name="Google Shape;1072;p17"/>
            <p:cNvCxnSpPr/>
            <p:nvPr/>
          </p:nvCxnSpPr>
          <p:spPr>
            <a:xfrm>
              <a:off x="857003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73" name="Google Shape;1073;p17"/>
            <p:cNvCxnSpPr/>
            <p:nvPr/>
          </p:nvCxnSpPr>
          <p:spPr>
            <a:xfrm>
              <a:off x="9164806"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74" name="Google Shape;1074;p17"/>
            <p:cNvCxnSpPr/>
            <p:nvPr/>
          </p:nvCxnSpPr>
          <p:spPr>
            <a:xfrm>
              <a:off x="9100581"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75" name="Google Shape;1075;p17"/>
            <p:cNvCxnSpPr/>
            <p:nvPr/>
          </p:nvCxnSpPr>
          <p:spPr>
            <a:xfrm>
              <a:off x="9631181" y="3686560"/>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76" name="Google Shape;1076;p17"/>
            <p:cNvCxnSpPr/>
            <p:nvPr/>
          </p:nvCxnSpPr>
          <p:spPr>
            <a:xfrm>
              <a:off x="9566956" y="3764282"/>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77" name="Google Shape;1077;p17"/>
            <p:cNvCxnSpPr/>
            <p:nvPr/>
          </p:nvCxnSpPr>
          <p:spPr>
            <a:xfrm>
              <a:off x="7235125"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78" name="Google Shape;1078;p17"/>
            <p:cNvCxnSpPr/>
            <p:nvPr/>
          </p:nvCxnSpPr>
          <p:spPr>
            <a:xfrm>
              <a:off x="7170900"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79" name="Google Shape;1079;p17"/>
            <p:cNvCxnSpPr/>
            <p:nvPr/>
          </p:nvCxnSpPr>
          <p:spPr>
            <a:xfrm>
              <a:off x="770150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80" name="Google Shape;1080;p17"/>
            <p:cNvCxnSpPr/>
            <p:nvPr/>
          </p:nvCxnSpPr>
          <p:spPr>
            <a:xfrm>
              <a:off x="763728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81" name="Google Shape;1081;p17"/>
            <p:cNvCxnSpPr/>
            <p:nvPr/>
          </p:nvCxnSpPr>
          <p:spPr>
            <a:xfrm>
              <a:off x="8167881"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82" name="Google Shape;1082;p17"/>
            <p:cNvCxnSpPr/>
            <p:nvPr/>
          </p:nvCxnSpPr>
          <p:spPr>
            <a:xfrm>
              <a:off x="8103656"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83" name="Google Shape;1083;p17"/>
            <p:cNvCxnSpPr/>
            <p:nvPr/>
          </p:nvCxnSpPr>
          <p:spPr>
            <a:xfrm>
              <a:off x="863425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84" name="Google Shape;1084;p17"/>
            <p:cNvCxnSpPr/>
            <p:nvPr/>
          </p:nvCxnSpPr>
          <p:spPr>
            <a:xfrm>
              <a:off x="857003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85" name="Google Shape;1085;p17"/>
            <p:cNvCxnSpPr/>
            <p:nvPr/>
          </p:nvCxnSpPr>
          <p:spPr>
            <a:xfrm>
              <a:off x="9164806"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86" name="Google Shape;1086;p17"/>
            <p:cNvCxnSpPr/>
            <p:nvPr/>
          </p:nvCxnSpPr>
          <p:spPr>
            <a:xfrm>
              <a:off x="9100581"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87" name="Google Shape;1087;p17"/>
            <p:cNvCxnSpPr/>
            <p:nvPr/>
          </p:nvCxnSpPr>
          <p:spPr>
            <a:xfrm>
              <a:off x="9631181" y="4196223"/>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88" name="Google Shape;1088;p17"/>
            <p:cNvCxnSpPr/>
            <p:nvPr/>
          </p:nvCxnSpPr>
          <p:spPr>
            <a:xfrm>
              <a:off x="9566956" y="4273944"/>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89" name="Google Shape;1089;p17"/>
            <p:cNvCxnSpPr/>
            <p:nvPr/>
          </p:nvCxnSpPr>
          <p:spPr>
            <a:xfrm>
              <a:off x="7235125"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90" name="Google Shape;1090;p17"/>
            <p:cNvCxnSpPr/>
            <p:nvPr/>
          </p:nvCxnSpPr>
          <p:spPr>
            <a:xfrm>
              <a:off x="7170900"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91" name="Google Shape;1091;p17"/>
            <p:cNvCxnSpPr/>
            <p:nvPr/>
          </p:nvCxnSpPr>
          <p:spPr>
            <a:xfrm>
              <a:off x="770150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92" name="Google Shape;1092;p17"/>
            <p:cNvCxnSpPr/>
            <p:nvPr/>
          </p:nvCxnSpPr>
          <p:spPr>
            <a:xfrm>
              <a:off x="763728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93" name="Google Shape;1093;p17"/>
            <p:cNvCxnSpPr/>
            <p:nvPr/>
          </p:nvCxnSpPr>
          <p:spPr>
            <a:xfrm>
              <a:off x="8167881"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94" name="Google Shape;1094;p17"/>
            <p:cNvCxnSpPr/>
            <p:nvPr/>
          </p:nvCxnSpPr>
          <p:spPr>
            <a:xfrm>
              <a:off x="8103656"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95" name="Google Shape;1095;p17"/>
            <p:cNvCxnSpPr/>
            <p:nvPr/>
          </p:nvCxnSpPr>
          <p:spPr>
            <a:xfrm>
              <a:off x="863425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96" name="Google Shape;1096;p17"/>
            <p:cNvCxnSpPr/>
            <p:nvPr/>
          </p:nvCxnSpPr>
          <p:spPr>
            <a:xfrm>
              <a:off x="857003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97" name="Google Shape;1097;p17"/>
            <p:cNvCxnSpPr/>
            <p:nvPr/>
          </p:nvCxnSpPr>
          <p:spPr>
            <a:xfrm>
              <a:off x="9164806"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098" name="Google Shape;1098;p17"/>
            <p:cNvCxnSpPr/>
            <p:nvPr/>
          </p:nvCxnSpPr>
          <p:spPr>
            <a:xfrm>
              <a:off x="9100581" y="4783619"/>
              <a:ext cx="128400" cy="0"/>
            </a:xfrm>
            <a:prstGeom prst="straightConnector1">
              <a:avLst/>
            </a:prstGeom>
            <a:noFill/>
            <a:ln w="19050" cap="flat" cmpd="sng">
              <a:solidFill>
                <a:schemeClr val="lt1"/>
              </a:solidFill>
              <a:prstDash val="solid"/>
              <a:round/>
              <a:headEnd type="none" w="med" len="med"/>
              <a:tailEnd type="none" w="med" len="med"/>
            </a:ln>
          </p:spPr>
        </p:cxnSp>
        <p:cxnSp>
          <p:nvCxnSpPr>
            <p:cNvPr id="1099" name="Google Shape;1099;p17"/>
            <p:cNvCxnSpPr/>
            <p:nvPr/>
          </p:nvCxnSpPr>
          <p:spPr>
            <a:xfrm>
              <a:off x="9631181" y="4705898"/>
              <a:ext cx="0" cy="155400"/>
            </a:xfrm>
            <a:prstGeom prst="straightConnector1">
              <a:avLst/>
            </a:prstGeom>
            <a:noFill/>
            <a:ln w="19050" cap="flat" cmpd="sng">
              <a:solidFill>
                <a:schemeClr val="lt1"/>
              </a:solidFill>
              <a:prstDash val="solid"/>
              <a:round/>
              <a:headEnd type="none" w="med" len="med"/>
              <a:tailEnd type="none" w="med" len="med"/>
            </a:ln>
          </p:spPr>
        </p:cxnSp>
        <p:cxnSp>
          <p:nvCxnSpPr>
            <p:cNvPr id="1100" name="Google Shape;1100;p17"/>
            <p:cNvCxnSpPr/>
            <p:nvPr/>
          </p:nvCxnSpPr>
          <p:spPr>
            <a:xfrm>
              <a:off x="9566956" y="4783619"/>
              <a:ext cx="128400" cy="0"/>
            </a:xfrm>
            <a:prstGeom prst="straightConnector1">
              <a:avLst/>
            </a:prstGeom>
            <a:noFill/>
            <a:ln w="19050" cap="flat" cmpd="sng">
              <a:solidFill>
                <a:schemeClr val="lt1"/>
              </a:solidFill>
              <a:prstDash val="solid"/>
              <a:round/>
              <a:headEnd type="none" w="med" len="med"/>
              <a:tailEnd type="none" w="med" len="med"/>
            </a:ln>
          </p:spPr>
        </p:cxnSp>
      </p:grpSp>
      <p:grpSp>
        <p:nvGrpSpPr>
          <p:cNvPr id="1101" name="Google Shape;1101;p17"/>
          <p:cNvGrpSpPr/>
          <p:nvPr/>
        </p:nvGrpSpPr>
        <p:grpSpPr>
          <a:xfrm>
            <a:off x="469998" y="4651876"/>
            <a:ext cx="1549764" cy="1346927"/>
            <a:chOff x="7170900" y="2667248"/>
            <a:chExt cx="2524456" cy="2194050"/>
          </a:xfrm>
        </p:grpSpPr>
        <p:cxnSp>
          <p:nvCxnSpPr>
            <p:cNvPr id="1102" name="Google Shape;1102;p17"/>
            <p:cNvCxnSpPr/>
            <p:nvPr/>
          </p:nvCxnSpPr>
          <p:spPr>
            <a:xfrm>
              <a:off x="7235125"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03" name="Google Shape;1103;p17"/>
            <p:cNvCxnSpPr/>
            <p:nvPr/>
          </p:nvCxnSpPr>
          <p:spPr>
            <a:xfrm>
              <a:off x="7170900"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04" name="Google Shape;1104;p17"/>
            <p:cNvCxnSpPr/>
            <p:nvPr/>
          </p:nvCxnSpPr>
          <p:spPr>
            <a:xfrm>
              <a:off x="77015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05" name="Google Shape;1105;p17"/>
            <p:cNvCxnSpPr/>
            <p:nvPr/>
          </p:nvCxnSpPr>
          <p:spPr>
            <a:xfrm>
              <a:off x="76372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06" name="Google Shape;1106;p17"/>
            <p:cNvCxnSpPr/>
            <p:nvPr/>
          </p:nvCxnSpPr>
          <p:spPr>
            <a:xfrm>
              <a:off x="81678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07" name="Google Shape;1107;p17"/>
            <p:cNvCxnSpPr/>
            <p:nvPr/>
          </p:nvCxnSpPr>
          <p:spPr>
            <a:xfrm>
              <a:off x="81036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08" name="Google Shape;1108;p17"/>
            <p:cNvCxnSpPr/>
            <p:nvPr/>
          </p:nvCxnSpPr>
          <p:spPr>
            <a:xfrm>
              <a:off x="863425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09" name="Google Shape;1109;p17"/>
            <p:cNvCxnSpPr/>
            <p:nvPr/>
          </p:nvCxnSpPr>
          <p:spPr>
            <a:xfrm>
              <a:off x="857003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10" name="Google Shape;1110;p17"/>
            <p:cNvCxnSpPr/>
            <p:nvPr/>
          </p:nvCxnSpPr>
          <p:spPr>
            <a:xfrm>
              <a:off x="91648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11" name="Google Shape;1111;p17"/>
            <p:cNvCxnSpPr/>
            <p:nvPr/>
          </p:nvCxnSpPr>
          <p:spPr>
            <a:xfrm>
              <a:off x="91005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12" name="Google Shape;1112;p17"/>
            <p:cNvCxnSpPr/>
            <p:nvPr/>
          </p:nvCxnSpPr>
          <p:spPr>
            <a:xfrm>
              <a:off x="96311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13" name="Google Shape;1113;p17"/>
            <p:cNvCxnSpPr/>
            <p:nvPr/>
          </p:nvCxnSpPr>
          <p:spPr>
            <a:xfrm>
              <a:off x="95669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14" name="Google Shape;1114;p17"/>
            <p:cNvCxnSpPr/>
            <p:nvPr/>
          </p:nvCxnSpPr>
          <p:spPr>
            <a:xfrm>
              <a:off x="7235125"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15" name="Google Shape;1115;p17"/>
            <p:cNvCxnSpPr/>
            <p:nvPr/>
          </p:nvCxnSpPr>
          <p:spPr>
            <a:xfrm>
              <a:off x="7170900"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16" name="Google Shape;1116;p17"/>
            <p:cNvCxnSpPr/>
            <p:nvPr/>
          </p:nvCxnSpPr>
          <p:spPr>
            <a:xfrm>
              <a:off x="77015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17" name="Google Shape;1117;p17"/>
            <p:cNvCxnSpPr/>
            <p:nvPr/>
          </p:nvCxnSpPr>
          <p:spPr>
            <a:xfrm>
              <a:off x="76372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18" name="Google Shape;1118;p17"/>
            <p:cNvCxnSpPr/>
            <p:nvPr/>
          </p:nvCxnSpPr>
          <p:spPr>
            <a:xfrm>
              <a:off x="81678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19" name="Google Shape;1119;p17"/>
            <p:cNvCxnSpPr/>
            <p:nvPr/>
          </p:nvCxnSpPr>
          <p:spPr>
            <a:xfrm>
              <a:off x="81036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20" name="Google Shape;1120;p17"/>
            <p:cNvCxnSpPr/>
            <p:nvPr/>
          </p:nvCxnSpPr>
          <p:spPr>
            <a:xfrm>
              <a:off x="863425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21" name="Google Shape;1121;p17"/>
            <p:cNvCxnSpPr/>
            <p:nvPr/>
          </p:nvCxnSpPr>
          <p:spPr>
            <a:xfrm>
              <a:off x="857003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22" name="Google Shape;1122;p17"/>
            <p:cNvCxnSpPr/>
            <p:nvPr/>
          </p:nvCxnSpPr>
          <p:spPr>
            <a:xfrm>
              <a:off x="91648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23" name="Google Shape;1123;p17"/>
            <p:cNvCxnSpPr/>
            <p:nvPr/>
          </p:nvCxnSpPr>
          <p:spPr>
            <a:xfrm>
              <a:off x="91005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24" name="Google Shape;1124;p17"/>
            <p:cNvCxnSpPr/>
            <p:nvPr/>
          </p:nvCxnSpPr>
          <p:spPr>
            <a:xfrm>
              <a:off x="96311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25" name="Google Shape;1125;p17"/>
            <p:cNvCxnSpPr/>
            <p:nvPr/>
          </p:nvCxnSpPr>
          <p:spPr>
            <a:xfrm>
              <a:off x="95669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26" name="Google Shape;1126;p17"/>
            <p:cNvCxnSpPr/>
            <p:nvPr/>
          </p:nvCxnSpPr>
          <p:spPr>
            <a:xfrm>
              <a:off x="7235125"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27" name="Google Shape;1127;p17"/>
            <p:cNvCxnSpPr/>
            <p:nvPr/>
          </p:nvCxnSpPr>
          <p:spPr>
            <a:xfrm>
              <a:off x="7170900"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28" name="Google Shape;1128;p17"/>
            <p:cNvCxnSpPr/>
            <p:nvPr/>
          </p:nvCxnSpPr>
          <p:spPr>
            <a:xfrm>
              <a:off x="77015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29" name="Google Shape;1129;p17"/>
            <p:cNvCxnSpPr/>
            <p:nvPr/>
          </p:nvCxnSpPr>
          <p:spPr>
            <a:xfrm>
              <a:off x="76372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30" name="Google Shape;1130;p17"/>
            <p:cNvCxnSpPr/>
            <p:nvPr/>
          </p:nvCxnSpPr>
          <p:spPr>
            <a:xfrm>
              <a:off x="81678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31" name="Google Shape;1131;p17"/>
            <p:cNvCxnSpPr/>
            <p:nvPr/>
          </p:nvCxnSpPr>
          <p:spPr>
            <a:xfrm>
              <a:off x="81036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32" name="Google Shape;1132;p17"/>
            <p:cNvCxnSpPr/>
            <p:nvPr/>
          </p:nvCxnSpPr>
          <p:spPr>
            <a:xfrm>
              <a:off x="863425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33" name="Google Shape;1133;p17"/>
            <p:cNvCxnSpPr/>
            <p:nvPr/>
          </p:nvCxnSpPr>
          <p:spPr>
            <a:xfrm>
              <a:off x="857003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34" name="Google Shape;1134;p17"/>
            <p:cNvCxnSpPr/>
            <p:nvPr/>
          </p:nvCxnSpPr>
          <p:spPr>
            <a:xfrm>
              <a:off x="91648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35" name="Google Shape;1135;p17"/>
            <p:cNvCxnSpPr/>
            <p:nvPr/>
          </p:nvCxnSpPr>
          <p:spPr>
            <a:xfrm>
              <a:off x="91005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36" name="Google Shape;1136;p17"/>
            <p:cNvCxnSpPr/>
            <p:nvPr/>
          </p:nvCxnSpPr>
          <p:spPr>
            <a:xfrm>
              <a:off x="96311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37" name="Google Shape;1137;p17"/>
            <p:cNvCxnSpPr/>
            <p:nvPr/>
          </p:nvCxnSpPr>
          <p:spPr>
            <a:xfrm>
              <a:off x="95669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38" name="Google Shape;1138;p17"/>
            <p:cNvCxnSpPr/>
            <p:nvPr/>
          </p:nvCxnSpPr>
          <p:spPr>
            <a:xfrm>
              <a:off x="7235125"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39" name="Google Shape;1139;p17"/>
            <p:cNvCxnSpPr/>
            <p:nvPr/>
          </p:nvCxnSpPr>
          <p:spPr>
            <a:xfrm>
              <a:off x="7170900"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40" name="Google Shape;1140;p17"/>
            <p:cNvCxnSpPr/>
            <p:nvPr/>
          </p:nvCxnSpPr>
          <p:spPr>
            <a:xfrm>
              <a:off x="77015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41" name="Google Shape;1141;p17"/>
            <p:cNvCxnSpPr/>
            <p:nvPr/>
          </p:nvCxnSpPr>
          <p:spPr>
            <a:xfrm>
              <a:off x="76372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42" name="Google Shape;1142;p17"/>
            <p:cNvCxnSpPr/>
            <p:nvPr/>
          </p:nvCxnSpPr>
          <p:spPr>
            <a:xfrm>
              <a:off x="81678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43" name="Google Shape;1143;p17"/>
            <p:cNvCxnSpPr/>
            <p:nvPr/>
          </p:nvCxnSpPr>
          <p:spPr>
            <a:xfrm>
              <a:off x="81036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44" name="Google Shape;1144;p17"/>
            <p:cNvCxnSpPr/>
            <p:nvPr/>
          </p:nvCxnSpPr>
          <p:spPr>
            <a:xfrm>
              <a:off x="863425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45" name="Google Shape;1145;p17"/>
            <p:cNvCxnSpPr/>
            <p:nvPr/>
          </p:nvCxnSpPr>
          <p:spPr>
            <a:xfrm>
              <a:off x="857003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46" name="Google Shape;1146;p17"/>
            <p:cNvCxnSpPr/>
            <p:nvPr/>
          </p:nvCxnSpPr>
          <p:spPr>
            <a:xfrm>
              <a:off x="91648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47" name="Google Shape;1147;p17"/>
            <p:cNvCxnSpPr/>
            <p:nvPr/>
          </p:nvCxnSpPr>
          <p:spPr>
            <a:xfrm>
              <a:off x="91005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48" name="Google Shape;1148;p17"/>
            <p:cNvCxnSpPr/>
            <p:nvPr/>
          </p:nvCxnSpPr>
          <p:spPr>
            <a:xfrm>
              <a:off x="96311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49" name="Google Shape;1149;p17"/>
            <p:cNvCxnSpPr/>
            <p:nvPr/>
          </p:nvCxnSpPr>
          <p:spPr>
            <a:xfrm>
              <a:off x="95669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50" name="Google Shape;1150;p17"/>
            <p:cNvCxnSpPr/>
            <p:nvPr/>
          </p:nvCxnSpPr>
          <p:spPr>
            <a:xfrm>
              <a:off x="7235125"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51" name="Google Shape;1151;p17"/>
            <p:cNvCxnSpPr/>
            <p:nvPr/>
          </p:nvCxnSpPr>
          <p:spPr>
            <a:xfrm>
              <a:off x="7170900"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52" name="Google Shape;1152;p17"/>
            <p:cNvCxnSpPr/>
            <p:nvPr/>
          </p:nvCxnSpPr>
          <p:spPr>
            <a:xfrm>
              <a:off x="77015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53" name="Google Shape;1153;p17"/>
            <p:cNvCxnSpPr/>
            <p:nvPr/>
          </p:nvCxnSpPr>
          <p:spPr>
            <a:xfrm>
              <a:off x="76372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54" name="Google Shape;1154;p17"/>
            <p:cNvCxnSpPr/>
            <p:nvPr/>
          </p:nvCxnSpPr>
          <p:spPr>
            <a:xfrm>
              <a:off x="81678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55" name="Google Shape;1155;p17"/>
            <p:cNvCxnSpPr/>
            <p:nvPr/>
          </p:nvCxnSpPr>
          <p:spPr>
            <a:xfrm>
              <a:off x="8103656"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56" name="Google Shape;1156;p17"/>
            <p:cNvCxnSpPr/>
            <p:nvPr/>
          </p:nvCxnSpPr>
          <p:spPr>
            <a:xfrm>
              <a:off x="863425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57" name="Google Shape;1157;p17"/>
            <p:cNvCxnSpPr/>
            <p:nvPr/>
          </p:nvCxnSpPr>
          <p:spPr>
            <a:xfrm>
              <a:off x="857003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58" name="Google Shape;1158;p17"/>
            <p:cNvCxnSpPr/>
            <p:nvPr/>
          </p:nvCxnSpPr>
          <p:spPr>
            <a:xfrm>
              <a:off x="91648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59" name="Google Shape;1159;p17"/>
            <p:cNvCxnSpPr/>
            <p:nvPr/>
          </p:nvCxnSpPr>
          <p:spPr>
            <a:xfrm>
              <a:off x="91005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160" name="Google Shape;1160;p17"/>
            <p:cNvCxnSpPr/>
            <p:nvPr/>
          </p:nvCxnSpPr>
          <p:spPr>
            <a:xfrm>
              <a:off x="96311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161" name="Google Shape;1161;p17"/>
            <p:cNvCxnSpPr/>
            <p:nvPr/>
          </p:nvCxnSpPr>
          <p:spPr>
            <a:xfrm>
              <a:off x="9566956" y="4783619"/>
              <a:ext cx="128400" cy="0"/>
            </a:xfrm>
            <a:prstGeom prst="straightConnector1">
              <a:avLst/>
            </a:prstGeom>
            <a:noFill/>
            <a:ln w="19050" cap="flat" cmpd="sng">
              <a:solidFill>
                <a:schemeClr val="dk1"/>
              </a:solidFill>
              <a:prstDash val="solid"/>
              <a:round/>
              <a:headEnd type="none" w="med" len="med"/>
              <a:tailEnd type="none" w="med" len="med"/>
            </a:ln>
          </p:spPr>
        </p:cxnSp>
      </p:grpSp>
      <p:sp>
        <p:nvSpPr>
          <p:cNvPr id="1162" name="Google Shape;1162;p17"/>
          <p:cNvSpPr txBox="1">
            <a:spLocks noGrp="1"/>
          </p:cNvSpPr>
          <p:nvPr>
            <p:ph type="body" idx="1"/>
          </p:nvPr>
        </p:nvSpPr>
        <p:spPr>
          <a:xfrm>
            <a:off x="740850" y="1550900"/>
            <a:ext cx="4783200" cy="26403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191919"/>
              </a:buClr>
              <a:buSzPts val="1200"/>
              <a:buAutoNum type="arabicPeriod"/>
              <a:defRPr/>
            </a:lvl1pPr>
            <a:lvl2pPr marL="914400" lvl="1" indent="-304800" rtl="0">
              <a:lnSpc>
                <a:spcPct val="115000"/>
              </a:lnSpc>
              <a:spcBef>
                <a:spcPts val="1000"/>
              </a:spcBef>
              <a:spcAft>
                <a:spcPts val="0"/>
              </a:spcAft>
              <a:buClr>
                <a:srgbClr val="E76A28"/>
              </a:buClr>
              <a:buSzPts val="1200"/>
              <a:buAutoNum type="alphaLcPeriod"/>
              <a:defRPr/>
            </a:lvl2pPr>
            <a:lvl3pPr marL="1371600" lvl="2" indent="-304800" rtl="0">
              <a:lnSpc>
                <a:spcPct val="115000"/>
              </a:lnSpc>
              <a:spcBef>
                <a:spcPts val="0"/>
              </a:spcBef>
              <a:spcAft>
                <a:spcPts val="0"/>
              </a:spcAft>
              <a:buClr>
                <a:srgbClr val="E76A28"/>
              </a:buClr>
              <a:buSzPts val="1200"/>
              <a:buAutoNum type="romanLcPeriod"/>
              <a:defRPr/>
            </a:lvl3pPr>
            <a:lvl4pPr marL="1828800" lvl="3" indent="-304800" rtl="0">
              <a:lnSpc>
                <a:spcPct val="115000"/>
              </a:lnSpc>
              <a:spcBef>
                <a:spcPts val="0"/>
              </a:spcBef>
              <a:spcAft>
                <a:spcPts val="0"/>
              </a:spcAft>
              <a:buClr>
                <a:srgbClr val="E76A28"/>
              </a:buClr>
              <a:buSzPts val="1200"/>
              <a:buAutoNum type="arabicPeriod"/>
              <a:defRPr/>
            </a:lvl4pPr>
            <a:lvl5pPr marL="2286000" lvl="4" indent="-304800" rtl="0">
              <a:lnSpc>
                <a:spcPct val="115000"/>
              </a:lnSpc>
              <a:spcBef>
                <a:spcPts val="0"/>
              </a:spcBef>
              <a:spcAft>
                <a:spcPts val="0"/>
              </a:spcAft>
              <a:buClr>
                <a:srgbClr val="E76A28"/>
              </a:buClr>
              <a:buSzPts val="1200"/>
              <a:buAutoNum type="alphaLcPeriod"/>
              <a:defRPr/>
            </a:lvl5pPr>
            <a:lvl6pPr marL="2743200" lvl="5" indent="-304800" rtl="0">
              <a:lnSpc>
                <a:spcPct val="115000"/>
              </a:lnSpc>
              <a:spcBef>
                <a:spcPts val="0"/>
              </a:spcBef>
              <a:spcAft>
                <a:spcPts val="0"/>
              </a:spcAft>
              <a:buClr>
                <a:srgbClr val="999999"/>
              </a:buClr>
              <a:buSzPts val="1200"/>
              <a:buAutoNum type="romanLcPeriod"/>
              <a:defRPr/>
            </a:lvl6pPr>
            <a:lvl7pPr marL="3200400" lvl="6" indent="-304800" rtl="0">
              <a:lnSpc>
                <a:spcPct val="115000"/>
              </a:lnSpc>
              <a:spcBef>
                <a:spcPts val="0"/>
              </a:spcBef>
              <a:spcAft>
                <a:spcPts val="0"/>
              </a:spcAft>
              <a:buClr>
                <a:srgbClr val="999999"/>
              </a:buClr>
              <a:buSzPts val="1200"/>
              <a:buAutoNum type="arabicPeriod"/>
              <a:defRPr/>
            </a:lvl7pPr>
            <a:lvl8pPr marL="3657600" lvl="7" indent="-304800" rtl="0">
              <a:lnSpc>
                <a:spcPct val="115000"/>
              </a:lnSpc>
              <a:spcBef>
                <a:spcPts val="0"/>
              </a:spcBef>
              <a:spcAft>
                <a:spcPts val="0"/>
              </a:spcAft>
              <a:buClr>
                <a:srgbClr val="999999"/>
              </a:buClr>
              <a:buSzPts val="1200"/>
              <a:buAutoNum type="alphaLcPeriod"/>
              <a:defRPr/>
            </a:lvl8pPr>
            <a:lvl9pPr marL="4114800" lvl="8" indent="-304800" rtl="0">
              <a:lnSpc>
                <a:spcPct val="115000"/>
              </a:lnSpc>
              <a:spcBef>
                <a:spcPts val="0"/>
              </a:spcBef>
              <a:spcAft>
                <a:spcPts val="0"/>
              </a:spcAft>
              <a:buClr>
                <a:srgbClr val="999999"/>
              </a:buClr>
              <a:buSzPts val="1200"/>
              <a:buAutoNum type="romanLcPeriod"/>
              <a:defRPr/>
            </a:lvl9pPr>
          </a:lstStyle>
          <a:p>
            <a:endParaRPr/>
          </a:p>
        </p:txBody>
      </p:sp>
      <p:sp>
        <p:nvSpPr>
          <p:cNvPr id="1163" name="Google Shape;1163;p17"/>
          <p:cNvSpPr txBox="1">
            <a:spLocks noGrp="1"/>
          </p:cNvSpPr>
          <p:nvPr>
            <p:ph type="title"/>
          </p:nvPr>
        </p:nvSpPr>
        <p:spPr>
          <a:xfrm>
            <a:off x="740850" y="457200"/>
            <a:ext cx="4783200" cy="8865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highlight>
                  <a:schemeClr val="lt2"/>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64" name="Google Shape;1164;p17"/>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lvl1pPr lvl="0" algn="ctr" rtl="0">
              <a:buNone/>
              <a:defRPr sz="1900" b="1">
                <a:highlight>
                  <a:schemeClr val="lt2"/>
                </a:highlight>
                <a:latin typeface="Krona One"/>
                <a:ea typeface="Krona One"/>
                <a:cs typeface="Krona One"/>
                <a:sym typeface="Krona One"/>
              </a:defRPr>
            </a:lvl1pPr>
            <a:lvl2pPr lvl="1" algn="ctr" rtl="0">
              <a:buNone/>
              <a:defRPr sz="1900" b="1">
                <a:highlight>
                  <a:schemeClr val="lt2"/>
                </a:highlight>
                <a:latin typeface="Krona One"/>
                <a:ea typeface="Krona One"/>
                <a:cs typeface="Krona One"/>
                <a:sym typeface="Krona One"/>
              </a:defRPr>
            </a:lvl2pPr>
            <a:lvl3pPr lvl="2" algn="ctr" rtl="0">
              <a:buNone/>
              <a:defRPr sz="1900" b="1">
                <a:highlight>
                  <a:schemeClr val="lt2"/>
                </a:highlight>
                <a:latin typeface="Krona One"/>
                <a:ea typeface="Krona One"/>
                <a:cs typeface="Krona One"/>
                <a:sym typeface="Krona One"/>
              </a:defRPr>
            </a:lvl3pPr>
            <a:lvl4pPr lvl="3" algn="ctr" rtl="0">
              <a:buNone/>
              <a:defRPr sz="1900" b="1">
                <a:highlight>
                  <a:schemeClr val="lt2"/>
                </a:highlight>
                <a:latin typeface="Krona One"/>
                <a:ea typeface="Krona One"/>
                <a:cs typeface="Krona One"/>
                <a:sym typeface="Krona One"/>
              </a:defRPr>
            </a:lvl4pPr>
            <a:lvl5pPr lvl="4" algn="ctr" rtl="0">
              <a:buNone/>
              <a:defRPr sz="1900" b="1">
                <a:highlight>
                  <a:schemeClr val="lt2"/>
                </a:highlight>
                <a:latin typeface="Krona One"/>
                <a:ea typeface="Krona One"/>
                <a:cs typeface="Krona One"/>
                <a:sym typeface="Krona One"/>
              </a:defRPr>
            </a:lvl5pPr>
            <a:lvl6pPr lvl="5" algn="ctr" rtl="0">
              <a:buNone/>
              <a:defRPr sz="1900" b="1">
                <a:highlight>
                  <a:schemeClr val="lt2"/>
                </a:highlight>
                <a:latin typeface="Krona One"/>
                <a:ea typeface="Krona One"/>
                <a:cs typeface="Krona One"/>
                <a:sym typeface="Krona One"/>
              </a:defRPr>
            </a:lvl6pPr>
            <a:lvl7pPr lvl="6" algn="ctr" rtl="0">
              <a:buNone/>
              <a:defRPr sz="1900" b="1">
                <a:highlight>
                  <a:schemeClr val="lt2"/>
                </a:highlight>
                <a:latin typeface="Krona One"/>
                <a:ea typeface="Krona One"/>
                <a:cs typeface="Krona One"/>
                <a:sym typeface="Krona One"/>
              </a:defRPr>
            </a:lvl7pPr>
            <a:lvl8pPr lvl="7" algn="ctr" rtl="0">
              <a:buNone/>
              <a:defRPr sz="1900" b="1">
                <a:highlight>
                  <a:schemeClr val="lt2"/>
                </a:highlight>
                <a:latin typeface="Krona One"/>
                <a:ea typeface="Krona One"/>
                <a:cs typeface="Krona One"/>
                <a:sym typeface="Krona One"/>
              </a:defRPr>
            </a:lvl8pPr>
            <a:lvl9pPr lvl="8" algn="ctr" rtl="0">
              <a:buNone/>
              <a:defRPr sz="1900" b="1">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CUSTOM_8_1_1_1">
    <p:spTree>
      <p:nvGrpSpPr>
        <p:cNvPr id="1" name="Shape 1294"/>
        <p:cNvGrpSpPr/>
        <p:nvPr/>
      </p:nvGrpSpPr>
      <p:grpSpPr>
        <a:xfrm>
          <a:off x="0" y="0"/>
          <a:ext cx="0" cy="0"/>
          <a:chOff x="0" y="0"/>
          <a:chExt cx="0" cy="0"/>
        </a:xfrm>
      </p:grpSpPr>
      <p:sp>
        <p:nvSpPr>
          <p:cNvPr id="1295" name="Google Shape;1295;p19"/>
          <p:cNvSpPr/>
          <p:nvPr/>
        </p:nvSpPr>
        <p:spPr>
          <a:xfrm>
            <a:off x="8324925" y="-841600"/>
            <a:ext cx="1791900" cy="194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9"/>
          <p:cNvSpPr/>
          <p:nvPr/>
        </p:nvSpPr>
        <p:spPr>
          <a:xfrm>
            <a:off x="8518700" y="177199"/>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 name="Google Shape;1297;p19"/>
          <p:cNvGrpSpPr/>
          <p:nvPr/>
        </p:nvGrpSpPr>
        <p:grpSpPr>
          <a:xfrm>
            <a:off x="1595375" y="4774447"/>
            <a:ext cx="1898391" cy="1649926"/>
            <a:chOff x="7170900" y="2667248"/>
            <a:chExt cx="2524456" cy="2194050"/>
          </a:xfrm>
        </p:grpSpPr>
        <p:cxnSp>
          <p:nvCxnSpPr>
            <p:cNvPr id="1298" name="Google Shape;1298;p19"/>
            <p:cNvCxnSpPr/>
            <p:nvPr/>
          </p:nvCxnSpPr>
          <p:spPr>
            <a:xfrm>
              <a:off x="7235125"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299" name="Google Shape;1299;p19"/>
            <p:cNvCxnSpPr/>
            <p:nvPr/>
          </p:nvCxnSpPr>
          <p:spPr>
            <a:xfrm>
              <a:off x="7170900"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00" name="Google Shape;1300;p19"/>
            <p:cNvCxnSpPr/>
            <p:nvPr/>
          </p:nvCxnSpPr>
          <p:spPr>
            <a:xfrm>
              <a:off x="77015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01" name="Google Shape;1301;p19"/>
            <p:cNvCxnSpPr/>
            <p:nvPr/>
          </p:nvCxnSpPr>
          <p:spPr>
            <a:xfrm>
              <a:off x="76372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02" name="Google Shape;1302;p19"/>
            <p:cNvCxnSpPr/>
            <p:nvPr/>
          </p:nvCxnSpPr>
          <p:spPr>
            <a:xfrm>
              <a:off x="81678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03" name="Google Shape;1303;p19"/>
            <p:cNvCxnSpPr/>
            <p:nvPr/>
          </p:nvCxnSpPr>
          <p:spPr>
            <a:xfrm>
              <a:off x="81036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04" name="Google Shape;1304;p19"/>
            <p:cNvCxnSpPr/>
            <p:nvPr/>
          </p:nvCxnSpPr>
          <p:spPr>
            <a:xfrm>
              <a:off x="863425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05" name="Google Shape;1305;p19"/>
            <p:cNvCxnSpPr/>
            <p:nvPr/>
          </p:nvCxnSpPr>
          <p:spPr>
            <a:xfrm>
              <a:off x="857003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06" name="Google Shape;1306;p19"/>
            <p:cNvCxnSpPr/>
            <p:nvPr/>
          </p:nvCxnSpPr>
          <p:spPr>
            <a:xfrm>
              <a:off x="91648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07" name="Google Shape;1307;p19"/>
            <p:cNvCxnSpPr/>
            <p:nvPr/>
          </p:nvCxnSpPr>
          <p:spPr>
            <a:xfrm>
              <a:off x="91005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08" name="Google Shape;1308;p19"/>
            <p:cNvCxnSpPr/>
            <p:nvPr/>
          </p:nvCxnSpPr>
          <p:spPr>
            <a:xfrm>
              <a:off x="96311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09" name="Google Shape;1309;p19"/>
            <p:cNvCxnSpPr/>
            <p:nvPr/>
          </p:nvCxnSpPr>
          <p:spPr>
            <a:xfrm>
              <a:off x="95669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10" name="Google Shape;1310;p19"/>
            <p:cNvCxnSpPr/>
            <p:nvPr/>
          </p:nvCxnSpPr>
          <p:spPr>
            <a:xfrm>
              <a:off x="7235125"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11" name="Google Shape;1311;p19"/>
            <p:cNvCxnSpPr/>
            <p:nvPr/>
          </p:nvCxnSpPr>
          <p:spPr>
            <a:xfrm>
              <a:off x="7170900"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12" name="Google Shape;1312;p19"/>
            <p:cNvCxnSpPr/>
            <p:nvPr/>
          </p:nvCxnSpPr>
          <p:spPr>
            <a:xfrm>
              <a:off x="77015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13" name="Google Shape;1313;p19"/>
            <p:cNvCxnSpPr/>
            <p:nvPr/>
          </p:nvCxnSpPr>
          <p:spPr>
            <a:xfrm>
              <a:off x="76372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14" name="Google Shape;1314;p19"/>
            <p:cNvCxnSpPr/>
            <p:nvPr/>
          </p:nvCxnSpPr>
          <p:spPr>
            <a:xfrm>
              <a:off x="81678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15" name="Google Shape;1315;p19"/>
            <p:cNvCxnSpPr/>
            <p:nvPr/>
          </p:nvCxnSpPr>
          <p:spPr>
            <a:xfrm>
              <a:off x="81036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16" name="Google Shape;1316;p19"/>
            <p:cNvCxnSpPr/>
            <p:nvPr/>
          </p:nvCxnSpPr>
          <p:spPr>
            <a:xfrm>
              <a:off x="863425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17" name="Google Shape;1317;p19"/>
            <p:cNvCxnSpPr/>
            <p:nvPr/>
          </p:nvCxnSpPr>
          <p:spPr>
            <a:xfrm>
              <a:off x="857003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18" name="Google Shape;1318;p19"/>
            <p:cNvCxnSpPr/>
            <p:nvPr/>
          </p:nvCxnSpPr>
          <p:spPr>
            <a:xfrm>
              <a:off x="91648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19" name="Google Shape;1319;p19"/>
            <p:cNvCxnSpPr/>
            <p:nvPr/>
          </p:nvCxnSpPr>
          <p:spPr>
            <a:xfrm>
              <a:off x="91005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20" name="Google Shape;1320;p19"/>
            <p:cNvCxnSpPr/>
            <p:nvPr/>
          </p:nvCxnSpPr>
          <p:spPr>
            <a:xfrm>
              <a:off x="96311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21" name="Google Shape;1321;p19"/>
            <p:cNvCxnSpPr/>
            <p:nvPr/>
          </p:nvCxnSpPr>
          <p:spPr>
            <a:xfrm>
              <a:off x="95669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22" name="Google Shape;1322;p19"/>
            <p:cNvCxnSpPr/>
            <p:nvPr/>
          </p:nvCxnSpPr>
          <p:spPr>
            <a:xfrm>
              <a:off x="7235125"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23" name="Google Shape;1323;p19"/>
            <p:cNvCxnSpPr/>
            <p:nvPr/>
          </p:nvCxnSpPr>
          <p:spPr>
            <a:xfrm>
              <a:off x="7170900"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24" name="Google Shape;1324;p19"/>
            <p:cNvCxnSpPr/>
            <p:nvPr/>
          </p:nvCxnSpPr>
          <p:spPr>
            <a:xfrm>
              <a:off x="77015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25" name="Google Shape;1325;p19"/>
            <p:cNvCxnSpPr/>
            <p:nvPr/>
          </p:nvCxnSpPr>
          <p:spPr>
            <a:xfrm>
              <a:off x="76372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26" name="Google Shape;1326;p19"/>
            <p:cNvCxnSpPr/>
            <p:nvPr/>
          </p:nvCxnSpPr>
          <p:spPr>
            <a:xfrm>
              <a:off x="81678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27" name="Google Shape;1327;p19"/>
            <p:cNvCxnSpPr/>
            <p:nvPr/>
          </p:nvCxnSpPr>
          <p:spPr>
            <a:xfrm>
              <a:off x="81036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28" name="Google Shape;1328;p19"/>
            <p:cNvCxnSpPr/>
            <p:nvPr/>
          </p:nvCxnSpPr>
          <p:spPr>
            <a:xfrm>
              <a:off x="863425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29" name="Google Shape;1329;p19"/>
            <p:cNvCxnSpPr/>
            <p:nvPr/>
          </p:nvCxnSpPr>
          <p:spPr>
            <a:xfrm>
              <a:off x="857003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30" name="Google Shape;1330;p19"/>
            <p:cNvCxnSpPr/>
            <p:nvPr/>
          </p:nvCxnSpPr>
          <p:spPr>
            <a:xfrm>
              <a:off x="91648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31" name="Google Shape;1331;p19"/>
            <p:cNvCxnSpPr/>
            <p:nvPr/>
          </p:nvCxnSpPr>
          <p:spPr>
            <a:xfrm>
              <a:off x="91005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32" name="Google Shape;1332;p19"/>
            <p:cNvCxnSpPr/>
            <p:nvPr/>
          </p:nvCxnSpPr>
          <p:spPr>
            <a:xfrm>
              <a:off x="96311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33" name="Google Shape;1333;p19"/>
            <p:cNvCxnSpPr/>
            <p:nvPr/>
          </p:nvCxnSpPr>
          <p:spPr>
            <a:xfrm>
              <a:off x="95669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34" name="Google Shape;1334;p19"/>
            <p:cNvCxnSpPr/>
            <p:nvPr/>
          </p:nvCxnSpPr>
          <p:spPr>
            <a:xfrm>
              <a:off x="7235125"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35" name="Google Shape;1335;p19"/>
            <p:cNvCxnSpPr/>
            <p:nvPr/>
          </p:nvCxnSpPr>
          <p:spPr>
            <a:xfrm>
              <a:off x="7170900"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36" name="Google Shape;1336;p19"/>
            <p:cNvCxnSpPr/>
            <p:nvPr/>
          </p:nvCxnSpPr>
          <p:spPr>
            <a:xfrm>
              <a:off x="77015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37" name="Google Shape;1337;p19"/>
            <p:cNvCxnSpPr/>
            <p:nvPr/>
          </p:nvCxnSpPr>
          <p:spPr>
            <a:xfrm>
              <a:off x="76372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38" name="Google Shape;1338;p19"/>
            <p:cNvCxnSpPr/>
            <p:nvPr/>
          </p:nvCxnSpPr>
          <p:spPr>
            <a:xfrm>
              <a:off x="81678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39" name="Google Shape;1339;p19"/>
            <p:cNvCxnSpPr/>
            <p:nvPr/>
          </p:nvCxnSpPr>
          <p:spPr>
            <a:xfrm>
              <a:off x="81036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40" name="Google Shape;1340;p19"/>
            <p:cNvCxnSpPr/>
            <p:nvPr/>
          </p:nvCxnSpPr>
          <p:spPr>
            <a:xfrm>
              <a:off x="863425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41" name="Google Shape;1341;p19"/>
            <p:cNvCxnSpPr/>
            <p:nvPr/>
          </p:nvCxnSpPr>
          <p:spPr>
            <a:xfrm>
              <a:off x="857003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42" name="Google Shape;1342;p19"/>
            <p:cNvCxnSpPr/>
            <p:nvPr/>
          </p:nvCxnSpPr>
          <p:spPr>
            <a:xfrm>
              <a:off x="91648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43" name="Google Shape;1343;p19"/>
            <p:cNvCxnSpPr/>
            <p:nvPr/>
          </p:nvCxnSpPr>
          <p:spPr>
            <a:xfrm>
              <a:off x="91005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44" name="Google Shape;1344;p19"/>
            <p:cNvCxnSpPr/>
            <p:nvPr/>
          </p:nvCxnSpPr>
          <p:spPr>
            <a:xfrm>
              <a:off x="96311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45" name="Google Shape;1345;p19"/>
            <p:cNvCxnSpPr/>
            <p:nvPr/>
          </p:nvCxnSpPr>
          <p:spPr>
            <a:xfrm>
              <a:off x="95669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46" name="Google Shape;1346;p19"/>
            <p:cNvCxnSpPr/>
            <p:nvPr/>
          </p:nvCxnSpPr>
          <p:spPr>
            <a:xfrm>
              <a:off x="7235125"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47" name="Google Shape;1347;p19"/>
            <p:cNvCxnSpPr/>
            <p:nvPr/>
          </p:nvCxnSpPr>
          <p:spPr>
            <a:xfrm>
              <a:off x="7170900"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48" name="Google Shape;1348;p19"/>
            <p:cNvCxnSpPr/>
            <p:nvPr/>
          </p:nvCxnSpPr>
          <p:spPr>
            <a:xfrm>
              <a:off x="77015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49" name="Google Shape;1349;p19"/>
            <p:cNvCxnSpPr/>
            <p:nvPr/>
          </p:nvCxnSpPr>
          <p:spPr>
            <a:xfrm>
              <a:off x="76372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50" name="Google Shape;1350;p19"/>
            <p:cNvCxnSpPr/>
            <p:nvPr/>
          </p:nvCxnSpPr>
          <p:spPr>
            <a:xfrm>
              <a:off x="81678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51" name="Google Shape;1351;p19"/>
            <p:cNvCxnSpPr/>
            <p:nvPr/>
          </p:nvCxnSpPr>
          <p:spPr>
            <a:xfrm>
              <a:off x="8103656"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52" name="Google Shape;1352;p19"/>
            <p:cNvCxnSpPr/>
            <p:nvPr/>
          </p:nvCxnSpPr>
          <p:spPr>
            <a:xfrm>
              <a:off x="863425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53" name="Google Shape;1353;p19"/>
            <p:cNvCxnSpPr/>
            <p:nvPr/>
          </p:nvCxnSpPr>
          <p:spPr>
            <a:xfrm>
              <a:off x="857003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54" name="Google Shape;1354;p19"/>
            <p:cNvCxnSpPr/>
            <p:nvPr/>
          </p:nvCxnSpPr>
          <p:spPr>
            <a:xfrm>
              <a:off x="91648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55" name="Google Shape;1355;p19"/>
            <p:cNvCxnSpPr/>
            <p:nvPr/>
          </p:nvCxnSpPr>
          <p:spPr>
            <a:xfrm>
              <a:off x="91005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1356" name="Google Shape;1356;p19"/>
            <p:cNvCxnSpPr/>
            <p:nvPr/>
          </p:nvCxnSpPr>
          <p:spPr>
            <a:xfrm>
              <a:off x="96311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1357" name="Google Shape;1357;p19"/>
            <p:cNvCxnSpPr/>
            <p:nvPr/>
          </p:nvCxnSpPr>
          <p:spPr>
            <a:xfrm>
              <a:off x="9566956" y="4783619"/>
              <a:ext cx="128400" cy="0"/>
            </a:xfrm>
            <a:prstGeom prst="straightConnector1">
              <a:avLst/>
            </a:prstGeom>
            <a:noFill/>
            <a:ln w="19050" cap="flat" cmpd="sng">
              <a:solidFill>
                <a:schemeClr val="dk1"/>
              </a:solidFill>
              <a:prstDash val="solid"/>
              <a:round/>
              <a:headEnd type="none" w="med" len="med"/>
              <a:tailEnd type="none" w="med" len="med"/>
            </a:ln>
          </p:spPr>
        </p:cxnSp>
      </p:grpSp>
      <p:sp>
        <p:nvSpPr>
          <p:cNvPr id="1358" name="Google Shape;1358;p19"/>
          <p:cNvSpPr/>
          <p:nvPr/>
        </p:nvSpPr>
        <p:spPr>
          <a:xfrm>
            <a:off x="659225" y="45327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9"/>
          <p:cNvSpPr/>
          <p:nvPr/>
        </p:nvSpPr>
        <p:spPr>
          <a:xfrm>
            <a:off x="8680650" y="403062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9"/>
          <p:cNvSpPr/>
          <p:nvPr/>
        </p:nvSpPr>
        <p:spPr>
          <a:xfrm>
            <a:off x="-1344100" y="-34876"/>
            <a:ext cx="1650000" cy="16500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9"/>
          <p:cNvSpPr txBox="1">
            <a:spLocks noGrp="1"/>
          </p:cNvSpPr>
          <p:nvPr>
            <p:ph type="title"/>
          </p:nvPr>
        </p:nvSpPr>
        <p:spPr>
          <a:xfrm>
            <a:off x="741300" y="1897675"/>
            <a:ext cx="2522700" cy="726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62" name="Google Shape;1362;p19"/>
          <p:cNvSpPr txBox="1">
            <a:spLocks noGrp="1"/>
          </p:cNvSpPr>
          <p:nvPr>
            <p:ph type="subTitle" idx="1"/>
          </p:nvPr>
        </p:nvSpPr>
        <p:spPr>
          <a:xfrm>
            <a:off x="741300" y="2501775"/>
            <a:ext cx="2522700" cy="17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63" name="Google Shape;1363;p19"/>
          <p:cNvSpPr txBox="1">
            <a:spLocks noGrp="1"/>
          </p:cNvSpPr>
          <p:nvPr>
            <p:ph type="title" idx="2"/>
          </p:nvPr>
        </p:nvSpPr>
        <p:spPr>
          <a:xfrm>
            <a:off x="3313800" y="1897675"/>
            <a:ext cx="2522700" cy="726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64" name="Google Shape;1364;p19"/>
          <p:cNvSpPr txBox="1">
            <a:spLocks noGrp="1"/>
          </p:cNvSpPr>
          <p:nvPr>
            <p:ph type="subTitle" idx="3"/>
          </p:nvPr>
        </p:nvSpPr>
        <p:spPr>
          <a:xfrm>
            <a:off x="3313801" y="2501775"/>
            <a:ext cx="2522700" cy="17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65" name="Google Shape;1365;p19"/>
          <p:cNvSpPr txBox="1">
            <a:spLocks noGrp="1"/>
          </p:cNvSpPr>
          <p:nvPr>
            <p:ph type="title" idx="4"/>
          </p:nvPr>
        </p:nvSpPr>
        <p:spPr>
          <a:xfrm>
            <a:off x="5886300" y="1897675"/>
            <a:ext cx="2522700" cy="726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66" name="Google Shape;1366;p19"/>
          <p:cNvSpPr txBox="1">
            <a:spLocks noGrp="1"/>
          </p:cNvSpPr>
          <p:nvPr>
            <p:ph type="subTitle" idx="5"/>
          </p:nvPr>
        </p:nvSpPr>
        <p:spPr>
          <a:xfrm>
            <a:off x="5886302" y="2501775"/>
            <a:ext cx="2522700" cy="17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67" name="Google Shape;1367;p19"/>
          <p:cNvSpPr txBox="1">
            <a:spLocks noGrp="1"/>
          </p:cNvSpPr>
          <p:nvPr>
            <p:ph type="title" idx="6"/>
          </p:nvPr>
        </p:nvSpPr>
        <p:spPr>
          <a:xfrm>
            <a:off x="735000" y="457200"/>
            <a:ext cx="7674000" cy="5718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highlight>
                  <a:schemeClr val="lt2"/>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68" name="Google Shape;1368;p19"/>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lvl1pPr lvl="0" algn="ctr" rtl="0">
              <a:buNone/>
              <a:defRPr sz="1900" b="1">
                <a:highlight>
                  <a:schemeClr val="lt2"/>
                </a:highlight>
                <a:latin typeface="Krona One"/>
                <a:ea typeface="Krona One"/>
                <a:cs typeface="Krona One"/>
                <a:sym typeface="Krona One"/>
              </a:defRPr>
            </a:lvl1pPr>
            <a:lvl2pPr lvl="1" algn="ctr" rtl="0">
              <a:buNone/>
              <a:defRPr sz="1900" b="1">
                <a:highlight>
                  <a:schemeClr val="lt2"/>
                </a:highlight>
                <a:latin typeface="Krona One"/>
                <a:ea typeface="Krona One"/>
                <a:cs typeface="Krona One"/>
                <a:sym typeface="Krona One"/>
              </a:defRPr>
            </a:lvl2pPr>
            <a:lvl3pPr lvl="2" algn="ctr" rtl="0">
              <a:buNone/>
              <a:defRPr sz="1900" b="1">
                <a:highlight>
                  <a:schemeClr val="lt2"/>
                </a:highlight>
                <a:latin typeface="Krona One"/>
                <a:ea typeface="Krona One"/>
                <a:cs typeface="Krona One"/>
                <a:sym typeface="Krona One"/>
              </a:defRPr>
            </a:lvl3pPr>
            <a:lvl4pPr lvl="3" algn="ctr" rtl="0">
              <a:buNone/>
              <a:defRPr sz="1900" b="1">
                <a:highlight>
                  <a:schemeClr val="lt2"/>
                </a:highlight>
                <a:latin typeface="Krona One"/>
                <a:ea typeface="Krona One"/>
                <a:cs typeface="Krona One"/>
                <a:sym typeface="Krona One"/>
              </a:defRPr>
            </a:lvl4pPr>
            <a:lvl5pPr lvl="4" algn="ctr" rtl="0">
              <a:buNone/>
              <a:defRPr sz="1900" b="1">
                <a:highlight>
                  <a:schemeClr val="lt2"/>
                </a:highlight>
                <a:latin typeface="Krona One"/>
                <a:ea typeface="Krona One"/>
                <a:cs typeface="Krona One"/>
                <a:sym typeface="Krona One"/>
              </a:defRPr>
            </a:lvl5pPr>
            <a:lvl6pPr lvl="5" algn="ctr" rtl="0">
              <a:buNone/>
              <a:defRPr sz="1900" b="1">
                <a:highlight>
                  <a:schemeClr val="lt2"/>
                </a:highlight>
                <a:latin typeface="Krona One"/>
                <a:ea typeface="Krona One"/>
                <a:cs typeface="Krona One"/>
                <a:sym typeface="Krona One"/>
              </a:defRPr>
            </a:lvl6pPr>
            <a:lvl7pPr lvl="6" algn="ctr" rtl="0">
              <a:buNone/>
              <a:defRPr sz="1900" b="1">
                <a:highlight>
                  <a:schemeClr val="lt2"/>
                </a:highlight>
                <a:latin typeface="Krona One"/>
                <a:ea typeface="Krona One"/>
                <a:cs typeface="Krona One"/>
                <a:sym typeface="Krona One"/>
              </a:defRPr>
            </a:lvl7pPr>
            <a:lvl8pPr lvl="7" algn="ctr" rtl="0">
              <a:buNone/>
              <a:defRPr sz="1900" b="1">
                <a:highlight>
                  <a:schemeClr val="lt2"/>
                </a:highlight>
                <a:latin typeface="Krona One"/>
                <a:ea typeface="Krona One"/>
                <a:cs typeface="Krona One"/>
                <a:sym typeface="Krona One"/>
              </a:defRPr>
            </a:lvl8pPr>
            <a:lvl9pPr lvl="8" algn="ctr" rtl="0">
              <a:buNone/>
              <a:defRPr sz="1900" b="1">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34975" y="445025"/>
            <a:ext cx="76740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Font typeface="Krona One"/>
              <a:buNone/>
              <a:defRPr sz="2500" b="1">
                <a:solidFill>
                  <a:schemeClr val="dk1"/>
                </a:solidFill>
                <a:latin typeface="Krona One"/>
                <a:ea typeface="Krona One"/>
                <a:cs typeface="Krona One"/>
                <a:sym typeface="Krona One"/>
              </a:defRPr>
            </a:lvl1pPr>
            <a:lvl2pPr lvl="1"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7" name="Google Shape;7;p1"/>
          <p:cNvSpPr txBox="1">
            <a:spLocks noGrp="1"/>
          </p:cNvSpPr>
          <p:nvPr>
            <p:ph type="body" idx="1"/>
          </p:nvPr>
        </p:nvSpPr>
        <p:spPr>
          <a:xfrm>
            <a:off x="734975" y="1152475"/>
            <a:ext cx="76740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Inter Medium"/>
              <a:buChar char="●"/>
              <a:defRPr sz="1200">
                <a:solidFill>
                  <a:schemeClr val="dk1"/>
                </a:solidFill>
                <a:latin typeface="Inter Medium"/>
                <a:ea typeface="Inter Medium"/>
                <a:cs typeface="Inter Medium"/>
                <a:sym typeface="Inter Medium"/>
              </a:defRPr>
            </a:lvl1pPr>
            <a:lvl2pPr marL="914400" lvl="1" indent="-304800">
              <a:lnSpc>
                <a:spcPct val="100000"/>
              </a:lnSpc>
              <a:spcBef>
                <a:spcPts val="0"/>
              </a:spcBef>
              <a:spcAft>
                <a:spcPts val="0"/>
              </a:spcAft>
              <a:buClr>
                <a:schemeClr val="dk1"/>
              </a:buClr>
              <a:buSzPts val="1200"/>
              <a:buFont typeface="Inter Medium"/>
              <a:buChar char="○"/>
              <a:defRPr sz="1200">
                <a:solidFill>
                  <a:schemeClr val="dk1"/>
                </a:solidFill>
                <a:latin typeface="Inter Medium"/>
                <a:ea typeface="Inter Medium"/>
                <a:cs typeface="Inter Medium"/>
                <a:sym typeface="Inter Medium"/>
              </a:defRPr>
            </a:lvl2pPr>
            <a:lvl3pPr marL="1371600" lvl="2" indent="-304800">
              <a:lnSpc>
                <a:spcPct val="100000"/>
              </a:lnSpc>
              <a:spcBef>
                <a:spcPts val="0"/>
              </a:spcBef>
              <a:spcAft>
                <a:spcPts val="0"/>
              </a:spcAft>
              <a:buClr>
                <a:schemeClr val="dk1"/>
              </a:buClr>
              <a:buSzPts val="1200"/>
              <a:buFont typeface="Inter Medium"/>
              <a:buChar char="■"/>
              <a:defRPr sz="1200">
                <a:solidFill>
                  <a:schemeClr val="dk1"/>
                </a:solidFill>
                <a:latin typeface="Inter Medium"/>
                <a:ea typeface="Inter Medium"/>
                <a:cs typeface="Inter Medium"/>
                <a:sym typeface="Inter Medium"/>
              </a:defRPr>
            </a:lvl3pPr>
            <a:lvl4pPr marL="1828800" lvl="3" indent="-304800">
              <a:lnSpc>
                <a:spcPct val="100000"/>
              </a:lnSpc>
              <a:spcBef>
                <a:spcPts val="0"/>
              </a:spcBef>
              <a:spcAft>
                <a:spcPts val="0"/>
              </a:spcAft>
              <a:buClr>
                <a:schemeClr val="dk1"/>
              </a:buClr>
              <a:buSzPts val="1200"/>
              <a:buFont typeface="Inter Medium"/>
              <a:buChar char="●"/>
              <a:defRPr sz="1200">
                <a:solidFill>
                  <a:schemeClr val="dk1"/>
                </a:solidFill>
                <a:latin typeface="Inter Medium"/>
                <a:ea typeface="Inter Medium"/>
                <a:cs typeface="Inter Medium"/>
                <a:sym typeface="Inter Medium"/>
              </a:defRPr>
            </a:lvl4pPr>
            <a:lvl5pPr marL="2286000" lvl="4" indent="-304800">
              <a:lnSpc>
                <a:spcPct val="100000"/>
              </a:lnSpc>
              <a:spcBef>
                <a:spcPts val="0"/>
              </a:spcBef>
              <a:spcAft>
                <a:spcPts val="0"/>
              </a:spcAft>
              <a:buClr>
                <a:schemeClr val="dk1"/>
              </a:buClr>
              <a:buSzPts val="1200"/>
              <a:buFont typeface="Inter Medium"/>
              <a:buChar char="○"/>
              <a:defRPr sz="1200">
                <a:solidFill>
                  <a:schemeClr val="dk1"/>
                </a:solidFill>
                <a:latin typeface="Inter Medium"/>
                <a:ea typeface="Inter Medium"/>
                <a:cs typeface="Inter Medium"/>
                <a:sym typeface="Inter Medium"/>
              </a:defRPr>
            </a:lvl5pPr>
            <a:lvl6pPr marL="2743200" lvl="5" indent="-304800">
              <a:lnSpc>
                <a:spcPct val="100000"/>
              </a:lnSpc>
              <a:spcBef>
                <a:spcPts val="0"/>
              </a:spcBef>
              <a:spcAft>
                <a:spcPts val="0"/>
              </a:spcAft>
              <a:buClr>
                <a:schemeClr val="dk1"/>
              </a:buClr>
              <a:buSzPts val="1200"/>
              <a:buFont typeface="Inter Medium"/>
              <a:buChar char="■"/>
              <a:defRPr sz="1200">
                <a:solidFill>
                  <a:schemeClr val="dk1"/>
                </a:solidFill>
                <a:latin typeface="Inter Medium"/>
                <a:ea typeface="Inter Medium"/>
                <a:cs typeface="Inter Medium"/>
                <a:sym typeface="Inter Medium"/>
              </a:defRPr>
            </a:lvl6pPr>
            <a:lvl7pPr marL="3200400" lvl="6" indent="-304800">
              <a:lnSpc>
                <a:spcPct val="100000"/>
              </a:lnSpc>
              <a:spcBef>
                <a:spcPts val="0"/>
              </a:spcBef>
              <a:spcAft>
                <a:spcPts val="0"/>
              </a:spcAft>
              <a:buClr>
                <a:schemeClr val="dk1"/>
              </a:buClr>
              <a:buSzPts val="1200"/>
              <a:buFont typeface="Inter Medium"/>
              <a:buChar char="●"/>
              <a:defRPr sz="1200">
                <a:solidFill>
                  <a:schemeClr val="dk1"/>
                </a:solidFill>
                <a:latin typeface="Inter Medium"/>
                <a:ea typeface="Inter Medium"/>
                <a:cs typeface="Inter Medium"/>
                <a:sym typeface="Inter Medium"/>
              </a:defRPr>
            </a:lvl7pPr>
            <a:lvl8pPr marL="3657600" lvl="7" indent="-304800">
              <a:lnSpc>
                <a:spcPct val="100000"/>
              </a:lnSpc>
              <a:spcBef>
                <a:spcPts val="0"/>
              </a:spcBef>
              <a:spcAft>
                <a:spcPts val="0"/>
              </a:spcAft>
              <a:buClr>
                <a:schemeClr val="dk1"/>
              </a:buClr>
              <a:buSzPts val="1200"/>
              <a:buFont typeface="Inter Medium"/>
              <a:buChar char="○"/>
              <a:defRPr sz="1200">
                <a:solidFill>
                  <a:schemeClr val="dk1"/>
                </a:solidFill>
                <a:latin typeface="Inter Medium"/>
                <a:ea typeface="Inter Medium"/>
                <a:cs typeface="Inter Medium"/>
                <a:sym typeface="Inter Medium"/>
              </a:defRPr>
            </a:lvl8pPr>
            <a:lvl9pPr marL="4114800" lvl="8" indent="-304800">
              <a:lnSpc>
                <a:spcPct val="100000"/>
              </a:lnSpc>
              <a:spcBef>
                <a:spcPts val="0"/>
              </a:spcBef>
              <a:spcAft>
                <a:spcPts val="0"/>
              </a:spcAft>
              <a:buClr>
                <a:schemeClr val="dk1"/>
              </a:buClr>
              <a:buSzPts val="1200"/>
              <a:buFont typeface="Inter Medium"/>
              <a:buChar char="■"/>
              <a:defRPr sz="1200">
                <a:solidFill>
                  <a:schemeClr val="dk1"/>
                </a:solidFill>
                <a:latin typeface="Inter Medium"/>
                <a:ea typeface="Inter Medium"/>
                <a:cs typeface="Inter Medium"/>
                <a:sym typeface="Inter Medium"/>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Barlow"/>
                <a:ea typeface="Barlow"/>
                <a:cs typeface="Barlow"/>
                <a:sym typeface="Barlow"/>
              </a:defRPr>
            </a:lvl1pPr>
            <a:lvl2pPr lvl="1" algn="r">
              <a:buNone/>
              <a:defRPr sz="1300">
                <a:solidFill>
                  <a:schemeClr val="dk1"/>
                </a:solidFill>
                <a:latin typeface="Barlow"/>
                <a:ea typeface="Barlow"/>
                <a:cs typeface="Barlow"/>
                <a:sym typeface="Barlow"/>
              </a:defRPr>
            </a:lvl2pPr>
            <a:lvl3pPr lvl="2" algn="r">
              <a:buNone/>
              <a:defRPr sz="1300">
                <a:solidFill>
                  <a:schemeClr val="dk1"/>
                </a:solidFill>
                <a:latin typeface="Barlow"/>
                <a:ea typeface="Barlow"/>
                <a:cs typeface="Barlow"/>
                <a:sym typeface="Barlow"/>
              </a:defRPr>
            </a:lvl3pPr>
            <a:lvl4pPr lvl="3" algn="r">
              <a:buNone/>
              <a:defRPr sz="1300">
                <a:solidFill>
                  <a:schemeClr val="dk1"/>
                </a:solidFill>
                <a:latin typeface="Barlow"/>
                <a:ea typeface="Barlow"/>
                <a:cs typeface="Barlow"/>
                <a:sym typeface="Barlow"/>
              </a:defRPr>
            </a:lvl4pPr>
            <a:lvl5pPr lvl="4" algn="r">
              <a:buNone/>
              <a:defRPr sz="1300">
                <a:solidFill>
                  <a:schemeClr val="dk1"/>
                </a:solidFill>
                <a:latin typeface="Barlow"/>
                <a:ea typeface="Barlow"/>
                <a:cs typeface="Barlow"/>
                <a:sym typeface="Barlow"/>
              </a:defRPr>
            </a:lvl5pPr>
            <a:lvl6pPr lvl="5" algn="r">
              <a:buNone/>
              <a:defRPr sz="1300">
                <a:solidFill>
                  <a:schemeClr val="dk1"/>
                </a:solidFill>
                <a:latin typeface="Barlow"/>
                <a:ea typeface="Barlow"/>
                <a:cs typeface="Barlow"/>
                <a:sym typeface="Barlow"/>
              </a:defRPr>
            </a:lvl6pPr>
            <a:lvl7pPr lvl="6" algn="r">
              <a:buNone/>
              <a:defRPr sz="1300">
                <a:solidFill>
                  <a:schemeClr val="dk1"/>
                </a:solidFill>
                <a:latin typeface="Barlow"/>
                <a:ea typeface="Barlow"/>
                <a:cs typeface="Barlow"/>
                <a:sym typeface="Barlow"/>
              </a:defRPr>
            </a:lvl7pPr>
            <a:lvl8pPr lvl="7" algn="r">
              <a:buNone/>
              <a:defRPr sz="1300">
                <a:solidFill>
                  <a:schemeClr val="dk1"/>
                </a:solidFill>
                <a:latin typeface="Barlow"/>
                <a:ea typeface="Barlow"/>
                <a:cs typeface="Barlow"/>
                <a:sym typeface="Barlow"/>
              </a:defRPr>
            </a:lvl8pPr>
            <a:lvl9pPr lvl="8" algn="r">
              <a:buNone/>
              <a:defRPr sz="1300">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8" r:id="rId7"/>
    <p:sldLayoutId id="2147483663" r:id="rId8"/>
    <p:sldLayoutId id="2147483665" r:id="rId9"/>
    <p:sldLayoutId id="2147483670" r:id="rId10"/>
    <p:sldLayoutId id="2147483671"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10"/>
        <p:cNvGrpSpPr/>
        <p:nvPr/>
      </p:nvGrpSpPr>
      <p:grpSpPr>
        <a:xfrm>
          <a:off x="0" y="0"/>
          <a:ext cx="0" cy="0"/>
          <a:chOff x="0" y="0"/>
          <a:chExt cx="0" cy="0"/>
        </a:xfrm>
      </p:grpSpPr>
      <p:sp>
        <p:nvSpPr>
          <p:cNvPr id="2311" name="Google Shape;2311;p29"/>
          <p:cNvSpPr/>
          <p:nvPr/>
        </p:nvSpPr>
        <p:spPr>
          <a:xfrm>
            <a:off x="7902300" y="-356275"/>
            <a:ext cx="2742000" cy="2060700"/>
          </a:xfrm>
          <a:prstGeom prst="rect">
            <a:avLst/>
          </a:prstGeom>
          <a:solidFill>
            <a:srgbClr val="FEA8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9"/>
          <p:cNvSpPr/>
          <p:nvPr/>
        </p:nvSpPr>
        <p:spPr>
          <a:xfrm>
            <a:off x="385124" y="538800"/>
            <a:ext cx="2450698" cy="146317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med" len="med"/>
            <a:tailEnd type="none" w="med" len="med"/>
          </a:ln>
        </p:spPr>
      </p:sp>
      <p:sp>
        <p:nvSpPr>
          <p:cNvPr id="2313" name="Google Shape;2313;p29"/>
          <p:cNvSpPr/>
          <p:nvPr/>
        </p:nvSpPr>
        <p:spPr>
          <a:xfrm>
            <a:off x="6051875" y="-67667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9"/>
          <p:cNvSpPr txBox="1">
            <a:spLocks noGrp="1"/>
          </p:cNvSpPr>
          <p:nvPr>
            <p:ph type="subTitle" idx="1"/>
          </p:nvPr>
        </p:nvSpPr>
        <p:spPr>
          <a:xfrm>
            <a:off x="734975" y="3756837"/>
            <a:ext cx="5527200" cy="608363"/>
          </a:xfrm>
          <a:prstGeom prst="rect">
            <a:avLst/>
          </a:prstGeom>
        </p:spPr>
        <p:txBody>
          <a:bodyPr spcFirstLastPara="1" wrap="square" lIns="91425" tIns="91425" rIns="91425" bIns="91425" anchor="t" anchorCtr="0">
            <a:noAutofit/>
          </a:bodyPr>
          <a:lstStyle/>
          <a:p>
            <a:pPr marL="0" lvl="0" indent="0" algn="l" rtl="0">
              <a:spcAft>
                <a:spcPts val="0"/>
              </a:spcAft>
              <a:buNone/>
            </a:pPr>
            <a:r>
              <a:rPr lang="en-US" sz="1400" spc="300" dirty="0"/>
              <a:t>Vishnu Mandala – 119452608</a:t>
            </a:r>
          </a:p>
          <a:p>
            <a:pPr marL="0" lvl="0" indent="0"/>
            <a:r>
              <a:rPr lang="en-US" sz="1400" spc="300" dirty="0"/>
              <a:t>Rohit Sai Suresh - </a:t>
            </a:r>
            <a:r>
              <a:rPr lang="en-US" dirty="0"/>
              <a:t>119283684</a:t>
            </a:r>
            <a:endParaRPr lang="en-US" sz="1400" spc="300" dirty="0"/>
          </a:p>
          <a:p>
            <a:pPr marL="0" lvl="0" indent="0" algn="l" rtl="0">
              <a:spcAft>
                <a:spcPts val="0"/>
              </a:spcAft>
              <a:buNone/>
            </a:pPr>
            <a:endParaRPr lang="en-US" sz="1400" spc="300" dirty="0"/>
          </a:p>
          <a:p>
            <a:pPr marL="0" lvl="0" indent="0" algn="l" rtl="0">
              <a:spcBef>
                <a:spcPts val="0"/>
              </a:spcBef>
              <a:spcAft>
                <a:spcPts val="0"/>
              </a:spcAft>
              <a:buNone/>
            </a:pPr>
            <a:endParaRPr dirty="0"/>
          </a:p>
        </p:txBody>
      </p:sp>
      <p:sp>
        <p:nvSpPr>
          <p:cNvPr id="2315" name="Google Shape;2315;p29"/>
          <p:cNvSpPr txBox="1">
            <a:spLocks noGrp="1"/>
          </p:cNvSpPr>
          <p:nvPr>
            <p:ph type="ctrTitle"/>
          </p:nvPr>
        </p:nvSpPr>
        <p:spPr>
          <a:xfrm>
            <a:off x="734975" y="778300"/>
            <a:ext cx="5527200" cy="2766000"/>
          </a:xfrm>
          <a:prstGeom prst="rect">
            <a:avLst/>
          </a:prstGeom>
        </p:spPr>
        <p:txBody>
          <a:bodyPr spcFirstLastPara="1" wrap="square" lIns="91425" tIns="91425" rIns="91425" bIns="91425" anchor="b" anchorCtr="0">
            <a:noAutofit/>
          </a:bodyPr>
          <a:lstStyle/>
          <a:p>
            <a:r>
              <a:rPr lang="en-US" sz="2800" b="0" dirty="0"/>
              <a:t>Technical Report of</a:t>
            </a:r>
            <a:br>
              <a:rPr lang="en-US" sz="2800" b="0" dirty="0"/>
            </a:br>
            <a:r>
              <a:rPr lang="en-US" sz="2800" b="0" dirty="0"/>
              <a:t>Adaptive Neural Control For Non-Strict-Feedback Nonlinear Systems With</a:t>
            </a:r>
            <a:br>
              <a:rPr lang="en-US" sz="2800" b="0" dirty="0"/>
            </a:br>
            <a:r>
              <a:rPr lang="en-US" sz="2800" b="0" dirty="0"/>
              <a:t>Input Delay</a:t>
            </a:r>
            <a:endParaRPr sz="1400" i="1" dirty="0">
              <a:solidFill>
                <a:schemeClr val="lt1"/>
              </a:solidFill>
            </a:endParaRPr>
          </a:p>
        </p:txBody>
      </p:sp>
      <p:sp>
        <p:nvSpPr>
          <p:cNvPr id="2316" name="Google Shape;2316;p29"/>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315"/>
                                        </p:tgtEl>
                                        <p:attrNameLst>
                                          <p:attrName>style.visibility</p:attrName>
                                        </p:attrNameLst>
                                      </p:cBhvr>
                                      <p:to>
                                        <p:strVal val="visible"/>
                                      </p:to>
                                    </p:set>
                                    <p:animEffect transition="in" filter="fade">
                                      <p:cBhvr>
                                        <p:cTn id="7" dur="1000"/>
                                        <p:tgtEl>
                                          <p:spTgt spid="2315"/>
                                        </p:tgtEl>
                                      </p:cBhvr>
                                    </p:animEffect>
                                    <p:anim calcmode="lin" valueType="num">
                                      <p:cBhvr>
                                        <p:cTn id="8" dur="1000" fill="hold"/>
                                        <p:tgtEl>
                                          <p:spTgt spid="2315"/>
                                        </p:tgtEl>
                                        <p:attrNameLst>
                                          <p:attrName>ppt_x</p:attrName>
                                        </p:attrNameLst>
                                      </p:cBhvr>
                                      <p:tavLst>
                                        <p:tav tm="0">
                                          <p:val>
                                            <p:strVal val="#ppt_x"/>
                                          </p:val>
                                        </p:tav>
                                        <p:tav tm="100000">
                                          <p:val>
                                            <p:strVal val="#ppt_x"/>
                                          </p:val>
                                        </p:tav>
                                      </p:tavLst>
                                    </p:anim>
                                    <p:anim calcmode="lin" valueType="num">
                                      <p:cBhvr>
                                        <p:cTn id="9" dur="1000" fill="hold"/>
                                        <p:tgtEl>
                                          <p:spTgt spid="2315"/>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0"/>
                                  </p:stCondLst>
                                  <p:childTnLst>
                                    <p:set>
                                      <p:cBhvr>
                                        <p:cTn id="11" dur="1" fill="hold">
                                          <p:stCondLst>
                                            <p:cond delay="0"/>
                                          </p:stCondLst>
                                        </p:cTn>
                                        <p:tgtEl>
                                          <p:spTgt spid="2314">
                                            <p:txEl>
                                              <p:pRg st="0" end="0"/>
                                            </p:txEl>
                                          </p:spTgt>
                                        </p:tgtEl>
                                        <p:attrNameLst>
                                          <p:attrName>style.visibility</p:attrName>
                                        </p:attrNameLst>
                                      </p:cBhvr>
                                      <p:to>
                                        <p:strVal val="visible"/>
                                      </p:to>
                                    </p:set>
                                    <p:animEffect transition="in" filter="wipe(left)">
                                      <p:cBhvr>
                                        <p:cTn id="12" dur="500"/>
                                        <p:tgtEl>
                                          <p:spTgt spid="2314">
                                            <p:txEl>
                                              <p:pRg st="0" end="0"/>
                                            </p:txEl>
                                          </p:spTgt>
                                        </p:tgtEl>
                                      </p:cBhvr>
                                    </p:animEffect>
                                  </p:childTnLst>
                                </p:cTn>
                              </p:par>
                              <p:par>
                                <p:cTn id="13" presetID="22" presetClass="entr" presetSubtype="8" fill="hold" nodeType="withEffect">
                                  <p:stCondLst>
                                    <p:cond delay="0"/>
                                  </p:stCondLst>
                                  <p:childTnLst>
                                    <p:set>
                                      <p:cBhvr>
                                        <p:cTn id="14" dur="1" fill="hold">
                                          <p:stCondLst>
                                            <p:cond delay="0"/>
                                          </p:stCondLst>
                                        </p:cTn>
                                        <p:tgtEl>
                                          <p:spTgt spid="2314">
                                            <p:txEl>
                                              <p:pRg st="1" end="1"/>
                                            </p:txEl>
                                          </p:spTgt>
                                        </p:tgtEl>
                                        <p:attrNameLst>
                                          <p:attrName>style.visibility</p:attrName>
                                        </p:attrNameLst>
                                      </p:cBhvr>
                                      <p:to>
                                        <p:strVal val="visible"/>
                                      </p:to>
                                    </p:set>
                                    <p:animEffect transition="in" filter="wipe(left)">
                                      <p:cBhvr>
                                        <p:cTn id="15" dur="500"/>
                                        <p:tgtEl>
                                          <p:spTgt spid="231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9" name="Google Shape;2509;p35"/>
          <p:cNvSpPr txBox="1">
            <a:spLocks noGrp="1"/>
          </p:cNvSpPr>
          <p:nvPr>
            <p:ph type="title" idx="6"/>
          </p:nvPr>
        </p:nvSpPr>
        <p:spPr>
          <a:xfrm>
            <a:off x="735000" y="457200"/>
            <a:ext cx="7674000"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Simulation Parameters</a:t>
            </a:r>
            <a:endParaRPr dirty="0"/>
          </a:p>
        </p:txBody>
      </p:sp>
      <p:sp>
        <p:nvSpPr>
          <p:cNvPr id="2510" name="Google Shape;2510;p35"/>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2516" name="Google Shape;2516;p35"/>
          <p:cNvSpPr/>
          <p:nvPr/>
        </p:nvSpPr>
        <p:spPr>
          <a:xfrm>
            <a:off x="7911475" y="1772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TextBox 2549">
            <a:extLst>
              <a:ext uri="{FF2B5EF4-FFF2-40B4-BE49-F238E27FC236}">
                <a16:creationId xmlns:a16="http://schemas.microsoft.com/office/drawing/2014/main" id="{2B27B288-A4E7-4780-94BC-7931A8C8B856}"/>
              </a:ext>
            </a:extLst>
          </p:cNvPr>
          <p:cNvSpPr txBox="1"/>
          <p:nvPr/>
        </p:nvSpPr>
        <p:spPr>
          <a:xfrm>
            <a:off x="822960" y="1253836"/>
            <a:ext cx="7586040" cy="3108543"/>
          </a:xfrm>
          <a:prstGeom prst="rect">
            <a:avLst/>
          </a:prstGeom>
          <a:noFill/>
        </p:spPr>
        <p:txBody>
          <a:bodyPr wrap="square" rtlCol="0">
            <a:spAutoFit/>
          </a:bodyPr>
          <a:lstStyle/>
          <a:p>
            <a:r>
              <a:rPr lang="en-US" dirty="0">
                <a:solidFill>
                  <a:schemeClr val="tx1"/>
                </a:solidFill>
                <a:latin typeface="Inter Medium" panose="020B0604020202020204" charset="0"/>
                <a:ea typeface="Inter Medium" panose="020B0604020202020204" charset="0"/>
              </a:rPr>
              <a:t>The simulation was carried out with the following design parameters and initial conditions:</a:t>
            </a: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k1 = k2 = 2, k3 = 6</a:t>
            </a: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ai = pi = </a:t>
            </a:r>
            <a:r>
              <a:rPr lang="en-US" dirty="0" err="1">
                <a:solidFill>
                  <a:schemeClr val="tx1"/>
                </a:solidFill>
                <a:latin typeface="Inter Medium" panose="020B0604020202020204" charset="0"/>
                <a:ea typeface="Inter Medium" panose="020B0604020202020204" charset="0"/>
              </a:rPr>
              <a:t>ri</a:t>
            </a:r>
            <a:r>
              <a:rPr lang="en-US" dirty="0">
                <a:solidFill>
                  <a:schemeClr val="tx1"/>
                </a:solidFill>
                <a:latin typeface="Inter Medium" panose="020B0604020202020204" charset="0"/>
                <a:ea typeface="Inter Medium" panose="020B0604020202020204" charset="0"/>
              </a:rPr>
              <a:t> = </a:t>
            </a:r>
            <a:r>
              <a:rPr lang="en-US" dirty="0" err="1">
                <a:solidFill>
                  <a:schemeClr val="tx1"/>
                </a:solidFill>
                <a:latin typeface="Inter Medium" panose="020B0604020202020204" charset="0"/>
                <a:ea typeface="Inter Medium" panose="020B0604020202020204" charset="0"/>
              </a:rPr>
              <a:t>δi</a:t>
            </a:r>
            <a:r>
              <a:rPr lang="en-US" dirty="0">
                <a:solidFill>
                  <a:schemeClr val="tx1"/>
                </a:solidFill>
                <a:latin typeface="Inter Medium" panose="020B0604020202020204" charset="0"/>
                <a:ea typeface="Inter Medium" panose="020B0604020202020204" charset="0"/>
              </a:rPr>
              <a:t> = 1, </a:t>
            </a:r>
            <a:r>
              <a:rPr lang="en-US" dirty="0" err="1">
                <a:solidFill>
                  <a:schemeClr val="tx1"/>
                </a:solidFill>
                <a:latin typeface="Inter Medium" panose="020B0604020202020204" charset="0"/>
                <a:ea typeface="Inter Medium" panose="020B0604020202020204" charset="0"/>
              </a:rPr>
              <a:t>i</a:t>
            </a:r>
            <a:r>
              <a:rPr lang="en-US" dirty="0">
                <a:solidFill>
                  <a:schemeClr val="tx1"/>
                </a:solidFill>
                <a:latin typeface="Inter Medium" panose="020B0604020202020204" charset="0"/>
                <a:ea typeface="Inter Medium" panose="020B0604020202020204" charset="0"/>
              </a:rPr>
              <a:t> = 1, 2, 3</a:t>
            </a: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τ = 1.5s</a:t>
            </a:r>
          </a:p>
          <a:p>
            <a:r>
              <a:rPr lang="en-US" dirty="0">
                <a:solidFill>
                  <a:schemeClr val="tx1"/>
                </a:solidFill>
                <a:latin typeface="Inter Medium" panose="020B0604020202020204" charset="0"/>
                <a:ea typeface="Inter Medium" panose="020B0604020202020204" charset="0"/>
              </a:rPr>
              <a:t>Initial conditions for the system states and adaptive parameters were set as</a:t>
            </a: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[x1(0), x2(0), x3(0), λ1(0), λ2(0), λ3(0)]T =</a:t>
            </a: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[0.1, 0.1, 0.1, 0, 0, 0]T and [ˆθ1(0), ˆθ2(0), ˆθ3(0)] =</a:t>
            </a: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[0, 0, 0].</a:t>
            </a:r>
          </a:p>
          <a:p>
            <a:r>
              <a:rPr lang="en-US" dirty="0">
                <a:solidFill>
                  <a:schemeClr val="tx1"/>
                </a:solidFill>
                <a:latin typeface="Inter Medium" panose="020B0604020202020204" charset="0"/>
                <a:ea typeface="Inter Medium" panose="020B0604020202020204" charset="0"/>
              </a:rPr>
              <a:t>To account for the missing parameters in the original paper, the following assumptions were made based on the references</a:t>
            </a: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The width of the Gaussian function, η, was taken to be 2.</a:t>
            </a: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The center of the receptive field, vi, was assumed to be 0.1.</a:t>
            </a: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The number of nodes in the neural network, l, was set to 3.</a:t>
            </a:r>
          </a:p>
        </p:txBody>
      </p:sp>
    </p:spTree>
    <p:extLst>
      <p:ext uri="{BB962C8B-B14F-4D97-AF65-F5344CB8AC3E}">
        <p14:creationId xmlns:p14="http://schemas.microsoft.com/office/powerpoint/2010/main" val="1109042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550">
                                            <p:txEl>
                                              <p:pRg st="0" end="0"/>
                                            </p:txEl>
                                          </p:spTgt>
                                        </p:tgtEl>
                                        <p:attrNameLst>
                                          <p:attrName>style.visibility</p:attrName>
                                        </p:attrNameLst>
                                      </p:cBhvr>
                                      <p:to>
                                        <p:strVal val="visible"/>
                                      </p:to>
                                    </p:set>
                                    <p:animEffect transition="in" filter="wipe(left)">
                                      <p:cBhvr>
                                        <p:cTn id="7" dur="500"/>
                                        <p:tgtEl>
                                          <p:spTgt spid="2550">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2550">
                                            <p:txEl>
                                              <p:pRg st="1" end="1"/>
                                            </p:txEl>
                                          </p:spTgt>
                                        </p:tgtEl>
                                        <p:attrNameLst>
                                          <p:attrName>style.visibility</p:attrName>
                                        </p:attrNameLst>
                                      </p:cBhvr>
                                      <p:to>
                                        <p:strVal val="visible"/>
                                      </p:to>
                                    </p:set>
                                    <p:animEffect transition="in" filter="wipe(left)">
                                      <p:cBhvr>
                                        <p:cTn id="10" dur="500"/>
                                        <p:tgtEl>
                                          <p:spTgt spid="2550">
                                            <p:txEl>
                                              <p:pRg st="1" end="1"/>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2550">
                                            <p:txEl>
                                              <p:pRg st="2" end="2"/>
                                            </p:txEl>
                                          </p:spTgt>
                                        </p:tgtEl>
                                        <p:attrNameLst>
                                          <p:attrName>style.visibility</p:attrName>
                                        </p:attrNameLst>
                                      </p:cBhvr>
                                      <p:to>
                                        <p:strVal val="visible"/>
                                      </p:to>
                                    </p:set>
                                    <p:animEffect transition="in" filter="wipe(left)">
                                      <p:cBhvr>
                                        <p:cTn id="13" dur="500"/>
                                        <p:tgtEl>
                                          <p:spTgt spid="2550">
                                            <p:txEl>
                                              <p:pRg st="2" end="2"/>
                                            </p:txEl>
                                          </p:spTgt>
                                        </p:tgtEl>
                                      </p:cBhvr>
                                    </p:animEffect>
                                  </p:childTnLst>
                                </p:cTn>
                              </p:par>
                              <p:par>
                                <p:cTn id="14" presetID="22" presetClass="entr" presetSubtype="8" fill="hold" nodeType="withEffect">
                                  <p:stCondLst>
                                    <p:cond delay="0"/>
                                  </p:stCondLst>
                                  <p:childTnLst>
                                    <p:set>
                                      <p:cBhvr>
                                        <p:cTn id="15" dur="1" fill="hold">
                                          <p:stCondLst>
                                            <p:cond delay="0"/>
                                          </p:stCondLst>
                                        </p:cTn>
                                        <p:tgtEl>
                                          <p:spTgt spid="2550">
                                            <p:txEl>
                                              <p:pRg st="3" end="3"/>
                                            </p:txEl>
                                          </p:spTgt>
                                        </p:tgtEl>
                                        <p:attrNameLst>
                                          <p:attrName>style.visibility</p:attrName>
                                        </p:attrNameLst>
                                      </p:cBhvr>
                                      <p:to>
                                        <p:strVal val="visible"/>
                                      </p:to>
                                    </p:set>
                                    <p:animEffect transition="in" filter="wipe(left)">
                                      <p:cBhvr>
                                        <p:cTn id="16" dur="500"/>
                                        <p:tgtEl>
                                          <p:spTgt spid="2550">
                                            <p:txEl>
                                              <p:pRg st="3" end="3"/>
                                            </p:txEl>
                                          </p:spTgt>
                                        </p:tgtEl>
                                      </p:cBhvr>
                                    </p:animEffect>
                                  </p:childTnLst>
                                </p:cTn>
                              </p:par>
                              <p:par>
                                <p:cTn id="17" presetID="22" presetClass="entr" presetSubtype="8" fill="hold" nodeType="withEffect">
                                  <p:stCondLst>
                                    <p:cond delay="0"/>
                                  </p:stCondLst>
                                  <p:childTnLst>
                                    <p:set>
                                      <p:cBhvr>
                                        <p:cTn id="18" dur="1" fill="hold">
                                          <p:stCondLst>
                                            <p:cond delay="0"/>
                                          </p:stCondLst>
                                        </p:cTn>
                                        <p:tgtEl>
                                          <p:spTgt spid="2550">
                                            <p:txEl>
                                              <p:pRg st="4" end="4"/>
                                            </p:txEl>
                                          </p:spTgt>
                                        </p:tgtEl>
                                        <p:attrNameLst>
                                          <p:attrName>style.visibility</p:attrName>
                                        </p:attrNameLst>
                                      </p:cBhvr>
                                      <p:to>
                                        <p:strVal val="visible"/>
                                      </p:to>
                                    </p:set>
                                    <p:animEffect transition="in" filter="wipe(left)">
                                      <p:cBhvr>
                                        <p:cTn id="19" dur="500"/>
                                        <p:tgtEl>
                                          <p:spTgt spid="2550">
                                            <p:txEl>
                                              <p:pRg st="4" end="4"/>
                                            </p:txEl>
                                          </p:spTgt>
                                        </p:tgtEl>
                                      </p:cBhvr>
                                    </p:animEffect>
                                  </p:childTnLst>
                                </p:cTn>
                              </p:par>
                              <p:par>
                                <p:cTn id="20" presetID="22" presetClass="entr" presetSubtype="8" fill="hold" nodeType="withEffect">
                                  <p:stCondLst>
                                    <p:cond delay="0"/>
                                  </p:stCondLst>
                                  <p:childTnLst>
                                    <p:set>
                                      <p:cBhvr>
                                        <p:cTn id="21" dur="1" fill="hold">
                                          <p:stCondLst>
                                            <p:cond delay="0"/>
                                          </p:stCondLst>
                                        </p:cTn>
                                        <p:tgtEl>
                                          <p:spTgt spid="2550">
                                            <p:txEl>
                                              <p:pRg st="5" end="5"/>
                                            </p:txEl>
                                          </p:spTgt>
                                        </p:tgtEl>
                                        <p:attrNameLst>
                                          <p:attrName>style.visibility</p:attrName>
                                        </p:attrNameLst>
                                      </p:cBhvr>
                                      <p:to>
                                        <p:strVal val="visible"/>
                                      </p:to>
                                    </p:set>
                                    <p:animEffect transition="in" filter="wipe(left)">
                                      <p:cBhvr>
                                        <p:cTn id="22" dur="500"/>
                                        <p:tgtEl>
                                          <p:spTgt spid="2550">
                                            <p:txEl>
                                              <p:pRg st="5" end="5"/>
                                            </p:txEl>
                                          </p:spTgt>
                                        </p:tgtEl>
                                      </p:cBhvr>
                                    </p:animEffect>
                                  </p:childTnLst>
                                </p:cTn>
                              </p:par>
                              <p:par>
                                <p:cTn id="23" presetID="22" presetClass="entr" presetSubtype="8" fill="hold" nodeType="withEffect">
                                  <p:stCondLst>
                                    <p:cond delay="0"/>
                                  </p:stCondLst>
                                  <p:childTnLst>
                                    <p:set>
                                      <p:cBhvr>
                                        <p:cTn id="24" dur="1" fill="hold">
                                          <p:stCondLst>
                                            <p:cond delay="0"/>
                                          </p:stCondLst>
                                        </p:cTn>
                                        <p:tgtEl>
                                          <p:spTgt spid="2550">
                                            <p:txEl>
                                              <p:pRg st="6" end="6"/>
                                            </p:txEl>
                                          </p:spTgt>
                                        </p:tgtEl>
                                        <p:attrNameLst>
                                          <p:attrName>style.visibility</p:attrName>
                                        </p:attrNameLst>
                                      </p:cBhvr>
                                      <p:to>
                                        <p:strVal val="visible"/>
                                      </p:to>
                                    </p:set>
                                    <p:animEffect transition="in" filter="wipe(left)">
                                      <p:cBhvr>
                                        <p:cTn id="25" dur="500"/>
                                        <p:tgtEl>
                                          <p:spTgt spid="2550">
                                            <p:txEl>
                                              <p:pRg st="6" end="6"/>
                                            </p:txEl>
                                          </p:spTgt>
                                        </p:tgtEl>
                                      </p:cBhvr>
                                    </p:animEffect>
                                  </p:childTnLst>
                                </p:cTn>
                              </p:par>
                              <p:par>
                                <p:cTn id="26" presetID="22" presetClass="entr" presetSubtype="8" fill="hold" nodeType="withEffect">
                                  <p:stCondLst>
                                    <p:cond delay="0"/>
                                  </p:stCondLst>
                                  <p:childTnLst>
                                    <p:set>
                                      <p:cBhvr>
                                        <p:cTn id="27" dur="1" fill="hold">
                                          <p:stCondLst>
                                            <p:cond delay="0"/>
                                          </p:stCondLst>
                                        </p:cTn>
                                        <p:tgtEl>
                                          <p:spTgt spid="2550">
                                            <p:txEl>
                                              <p:pRg st="7" end="7"/>
                                            </p:txEl>
                                          </p:spTgt>
                                        </p:tgtEl>
                                        <p:attrNameLst>
                                          <p:attrName>style.visibility</p:attrName>
                                        </p:attrNameLst>
                                      </p:cBhvr>
                                      <p:to>
                                        <p:strVal val="visible"/>
                                      </p:to>
                                    </p:set>
                                    <p:animEffect transition="in" filter="wipe(left)">
                                      <p:cBhvr>
                                        <p:cTn id="28" dur="500"/>
                                        <p:tgtEl>
                                          <p:spTgt spid="2550">
                                            <p:txEl>
                                              <p:pRg st="7" end="7"/>
                                            </p:txEl>
                                          </p:spTgt>
                                        </p:tgtEl>
                                      </p:cBhvr>
                                    </p:animEffect>
                                  </p:childTnLst>
                                </p:cTn>
                              </p:par>
                              <p:par>
                                <p:cTn id="29" presetID="22" presetClass="entr" presetSubtype="8" fill="hold" nodeType="withEffect">
                                  <p:stCondLst>
                                    <p:cond delay="0"/>
                                  </p:stCondLst>
                                  <p:childTnLst>
                                    <p:set>
                                      <p:cBhvr>
                                        <p:cTn id="30" dur="1" fill="hold">
                                          <p:stCondLst>
                                            <p:cond delay="0"/>
                                          </p:stCondLst>
                                        </p:cTn>
                                        <p:tgtEl>
                                          <p:spTgt spid="2550">
                                            <p:txEl>
                                              <p:pRg st="8" end="8"/>
                                            </p:txEl>
                                          </p:spTgt>
                                        </p:tgtEl>
                                        <p:attrNameLst>
                                          <p:attrName>style.visibility</p:attrName>
                                        </p:attrNameLst>
                                      </p:cBhvr>
                                      <p:to>
                                        <p:strVal val="visible"/>
                                      </p:to>
                                    </p:set>
                                    <p:animEffect transition="in" filter="wipe(left)">
                                      <p:cBhvr>
                                        <p:cTn id="31" dur="500"/>
                                        <p:tgtEl>
                                          <p:spTgt spid="2550">
                                            <p:txEl>
                                              <p:pRg st="8" end="8"/>
                                            </p:txEl>
                                          </p:spTgt>
                                        </p:tgtEl>
                                      </p:cBhvr>
                                    </p:animEffect>
                                  </p:childTnLst>
                                </p:cTn>
                              </p:par>
                              <p:par>
                                <p:cTn id="32" presetID="22" presetClass="entr" presetSubtype="8" fill="hold" nodeType="withEffect">
                                  <p:stCondLst>
                                    <p:cond delay="0"/>
                                  </p:stCondLst>
                                  <p:childTnLst>
                                    <p:set>
                                      <p:cBhvr>
                                        <p:cTn id="33" dur="1" fill="hold">
                                          <p:stCondLst>
                                            <p:cond delay="0"/>
                                          </p:stCondLst>
                                        </p:cTn>
                                        <p:tgtEl>
                                          <p:spTgt spid="2550">
                                            <p:txEl>
                                              <p:pRg st="9" end="9"/>
                                            </p:txEl>
                                          </p:spTgt>
                                        </p:tgtEl>
                                        <p:attrNameLst>
                                          <p:attrName>style.visibility</p:attrName>
                                        </p:attrNameLst>
                                      </p:cBhvr>
                                      <p:to>
                                        <p:strVal val="visible"/>
                                      </p:to>
                                    </p:set>
                                    <p:animEffect transition="in" filter="wipe(left)">
                                      <p:cBhvr>
                                        <p:cTn id="34" dur="500"/>
                                        <p:tgtEl>
                                          <p:spTgt spid="2550">
                                            <p:txEl>
                                              <p:pRg st="9" end="9"/>
                                            </p:txEl>
                                          </p:spTgt>
                                        </p:tgtEl>
                                      </p:cBhvr>
                                    </p:animEffect>
                                  </p:childTnLst>
                                </p:cTn>
                              </p:par>
                              <p:par>
                                <p:cTn id="35" presetID="22" presetClass="entr" presetSubtype="8" fill="hold" nodeType="withEffect">
                                  <p:stCondLst>
                                    <p:cond delay="0"/>
                                  </p:stCondLst>
                                  <p:childTnLst>
                                    <p:set>
                                      <p:cBhvr>
                                        <p:cTn id="36" dur="1" fill="hold">
                                          <p:stCondLst>
                                            <p:cond delay="0"/>
                                          </p:stCondLst>
                                        </p:cTn>
                                        <p:tgtEl>
                                          <p:spTgt spid="2550">
                                            <p:txEl>
                                              <p:pRg st="10" end="10"/>
                                            </p:txEl>
                                          </p:spTgt>
                                        </p:tgtEl>
                                        <p:attrNameLst>
                                          <p:attrName>style.visibility</p:attrName>
                                        </p:attrNameLst>
                                      </p:cBhvr>
                                      <p:to>
                                        <p:strVal val="visible"/>
                                      </p:to>
                                    </p:set>
                                    <p:animEffect transition="in" filter="wipe(left)">
                                      <p:cBhvr>
                                        <p:cTn id="37" dur="500"/>
                                        <p:tgtEl>
                                          <p:spTgt spid="2550">
                                            <p:txEl>
                                              <p:pRg st="10" end="10"/>
                                            </p:txEl>
                                          </p:spTgt>
                                        </p:tgtEl>
                                      </p:cBhvr>
                                    </p:animEffect>
                                  </p:childTnLst>
                                </p:cTn>
                              </p:par>
                              <p:par>
                                <p:cTn id="38" presetID="22" presetClass="entr" presetSubtype="8" fill="hold" nodeType="withEffect">
                                  <p:stCondLst>
                                    <p:cond delay="0"/>
                                  </p:stCondLst>
                                  <p:childTnLst>
                                    <p:set>
                                      <p:cBhvr>
                                        <p:cTn id="39" dur="1" fill="hold">
                                          <p:stCondLst>
                                            <p:cond delay="0"/>
                                          </p:stCondLst>
                                        </p:cTn>
                                        <p:tgtEl>
                                          <p:spTgt spid="2550">
                                            <p:txEl>
                                              <p:pRg st="11" end="11"/>
                                            </p:txEl>
                                          </p:spTgt>
                                        </p:tgtEl>
                                        <p:attrNameLst>
                                          <p:attrName>style.visibility</p:attrName>
                                        </p:attrNameLst>
                                      </p:cBhvr>
                                      <p:to>
                                        <p:strVal val="visible"/>
                                      </p:to>
                                    </p:set>
                                    <p:animEffect transition="in" filter="wipe(left)">
                                      <p:cBhvr>
                                        <p:cTn id="40" dur="500"/>
                                        <p:tgtEl>
                                          <p:spTgt spid="2550">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9" name="Google Shape;2509;p35"/>
          <p:cNvSpPr txBox="1">
            <a:spLocks noGrp="1"/>
          </p:cNvSpPr>
          <p:nvPr>
            <p:ph type="title" idx="6"/>
          </p:nvPr>
        </p:nvSpPr>
        <p:spPr>
          <a:xfrm>
            <a:off x="735000" y="457200"/>
            <a:ext cx="7674000"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Simulation Video</a:t>
            </a:r>
            <a:endParaRPr dirty="0"/>
          </a:p>
        </p:txBody>
      </p:sp>
      <p:sp>
        <p:nvSpPr>
          <p:cNvPr id="2510" name="Google Shape;2510;p35"/>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2516" name="Google Shape;2516;p35"/>
          <p:cNvSpPr/>
          <p:nvPr/>
        </p:nvSpPr>
        <p:spPr>
          <a:xfrm>
            <a:off x="7911475" y="1772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simulation">
            <a:hlinkClick r:id="" action="ppaction://media"/>
            <a:extLst>
              <a:ext uri="{FF2B5EF4-FFF2-40B4-BE49-F238E27FC236}">
                <a16:creationId xmlns:a16="http://schemas.microsoft.com/office/drawing/2014/main" id="{227B3DAA-B579-020C-8D21-18D845D2D4C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73888" y="952693"/>
            <a:ext cx="6996223" cy="3753182"/>
          </a:xfrm>
          <a:prstGeom prst="rect">
            <a:avLst/>
          </a:prstGeom>
        </p:spPr>
      </p:pic>
    </p:spTree>
    <p:extLst>
      <p:ext uri="{BB962C8B-B14F-4D97-AF65-F5344CB8AC3E}">
        <p14:creationId xmlns:p14="http://schemas.microsoft.com/office/powerpoint/2010/main" val="34977081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57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9" name="Google Shape;2509;p35"/>
          <p:cNvSpPr txBox="1">
            <a:spLocks noGrp="1"/>
          </p:cNvSpPr>
          <p:nvPr>
            <p:ph type="title" idx="6"/>
          </p:nvPr>
        </p:nvSpPr>
        <p:spPr>
          <a:xfrm>
            <a:off x="735000" y="457200"/>
            <a:ext cx="7674000"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Simulation Results – Figure 1</a:t>
            </a:r>
            <a:endParaRPr dirty="0"/>
          </a:p>
        </p:txBody>
      </p:sp>
      <p:sp>
        <p:nvSpPr>
          <p:cNvPr id="2510" name="Google Shape;2510;p35"/>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2516" name="Google Shape;2516;p35"/>
          <p:cNvSpPr/>
          <p:nvPr/>
        </p:nvSpPr>
        <p:spPr>
          <a:xfrm>
            <a:off x="7911475" y="1772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TextBox 2549">
            <a:extLst>
              <a:ext uri="{FF2B5EF4-FFF2-40B4-BE49-F238E27FC236}">
                <a16:creationId xmlns:a16="http://schemas.microsoft.com/office/drawing/2014/main" id="{2B27B288-A4E7-4780-94BC-7931A8C8B856}"/>
              </a:ext>
            </a:extLst>
          </p:cNvPr>
          <p:cNvSpPr txBox="1"/>
          <p:nvPr/>
        </p:nvSpPr>
        <p:spPr>
          <a:xfrm>
            <a:off x="735000" y="1235127"/>
            <a:ext cx="3555060" cy="2923877"/>
          </a:xfrm>
          <a:prstGeom prst="rect">
            <a:avLst/>
          </a:prstGeom>
          <a:noFill/>
        </p:spPr>
        <p:txBody>
          <a:bodyPr wrap="square" rtlCol="0">
            <a:spAutoFit/>
          </a:bodyPr>
          <a:lstStyle/>
          <a:p>
            <a:pPr algn="l"/>
            <a:r>
              <a:rPr lang="en-US" b="1" i="0" dirty="0">
                <a:solidFill>
                  <a:srgbClr val="374151"/>
                </a:solidFill>
                <a:effectLst/>
                <a:latin typeface="Times New Roman" panose="02020603050405020304" pitchFamily="18" charset="0"/>
                <a:cs typeface="Times New Roman" panose="02020603050405020304" pitchFamily="18" charset="0"/>
              </a:rPr>
              <a:t>State Trajectories (x1, x2, and x3)</a:t>
            </a:r>
            <a:endParaRPr lang="en-US" b="0" i="0" dirty="0">
              <a:solidFill>
                <a:srgbClr val="37415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This figure displays the state trajectories of the system variables </a:t>
            </a:r>
            <a:r>
              <a:rPr lang="en-US" sz="1200" b="0" i="1" dirty="0">
                <a:solidFill>
                  <a:srgbClr val="374151"/>
                </a:solidFill>
                <a:effectLst/>
                <a:latin typeface="Times New Roman" panose="02020603050405020304" pitchFamily="18" charset="0"/>
                <a:cs typeface="Times New Roman" panose="02020603050405020304" pitchFamily="18" charset="0"/>
              </a:rPr>
              <a:t>x</a:t>
            </a:r>
            <a:r>
              <a:rPr lang="en-US" sz="1200" b="0" i="0" dirty="0">
                <a:solidFill>
                  <a:srgbClr val="374151"/>
                </a:solidFill>
                <a:effectLst/>
                <a:latin typeface="Times New Roman" panose="02020603050405020304" pitchFamily="18" charset="0"/>
                <a:cs typeface="Times New Roman" panose="02020603050405020304" pitchFamily="18" charset="0"/>
              </a:rPr>
              <a:t>1​, </a:t>
            </a:r>
            <a:r>
              <a:rPr lang="en-US" sz="1200" b="0" i="1" dirty="0">
                <a:solidFill>
                  <a:srgbClr val="374151"/>
                </a:solidFill>
                <a:effectLst/>
                <a:latin typeface="Times New Roman" panose="02020603050405020304" pitchFamily="18" charset="0"/>
                <a:cs typeface="Times New Roman" panose="02020603050405020304" pitchFamily="18" charset="0"/>
              </a:rPr>
              <a:t>x</a:t>
            </a:r>
            <a:r>
              <a:rPr lang="en-US" sz="1200" b="0" i="0" dirty="0">
                <a:solidFill>
                  <a:srgbClr val="374151"/>
                </a:solidFill>
                <a:effectLst/>
                <a:latin typeface="Times New Roman" panose="02020603050405020304" pitchFamily="18" charset="0"/>
                <a:cs typeface="Times New Roman" panose="02020603050405020304" pitchFamily="18" charset="0"/>
              </a:rPr>
              <a:t>2​, and </a:t>
            </a:r>
            <a:r>
              <a:rPr lang="en-US" sz="1200" b="0" i="1" dirty="0">
                <a:solidFill>
                  <a:srgbClr val="374151"/>
                </a:solidFill>
                <a:effectLst/>
                <a:latin typeface="Times New Roman" panose="02020603050405020304" pitchFamily="18" charset="0"/>
                <a:cs typeface="Times New Roman" panose="02020603050405020304" pitchFamily="18" charset="0"/>
              </a:rPr>
              <a:t>x</a:t>
            </a:r>
            <a:r>
              <a:rPr lang="en-US" sz="1200" b="0" i="0" dirty="0">
                <a:solidFill>
                  <a:srgbClr val="374151"/>
                </a:solidFill>
                <a:effectLst/>
                <a:latin typeface="Times New Roman" panose="02020603050405020304" pitchFamily="18" charset="0"/>
                <a:cs typeface="Times New Roman" panose="02020603050405020304" pitchFamily="18" charset="0"/>
              </a:rPr>
              <a:t>3​.</a:t>
            </a: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The trajectories demonstrate how each state variable evolves over time under the control scheme.</a:t>
            </a: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All three state trajectories display initial transient behaviors before settling into a stable pattern.</a:t>
            </a:r>
          </a:p>
          <a:p>
            <a:pPr algn="l">
              <a:buFont typeface="Arial" panose="020B0604020202020204" pitchFamily="34" charset="0"/>
              <a:buChar char="•"/>
            </a:pPr>
            <a:r>
              <a:rPr lang="en-US" sz="1200" b="0" i="1" dirty="0">
                <a:solidFill>
                  <a:srgbClr val="374151"/>
                </a:solidFill>
                <a:effectLst/>
                <a:latin typeface="Times New Roman" panose="02020603050405020304" pitchFamily="18" charset="0"/>
                <a:cs typeface="Times New Roman" panose="02020603050405020304" pitchFamily="18" charset="0"/>
              </a:rPr>
              <a:t>x</a:t>
            </a:r>
            <a:r>
              <a:rPr lang="en-US" sz="1200" b="0" i="0" dirty="0">
                <a:solidFill>
                  <a:srgbClr val="374151"/>
                </a:solidFill>
                <a:effectLst/>
                <a:latin typeface="Times New Roman" panose="02020603050405020304" pitchFamily="18" charset="0"/>
                <a:cs typeface="Times New Roman" panose="02020603050405020304" pitchFamily="18" charset="0"/>
              </a:rPr>
              <a:t>1​ and </a:t>
            </a:r>
            <a:r>
              <a:rPr lang="en-US" sz="1200" b="0" i="1" dirty="0">
                <a:solidFill>
                  <a:srgbClr val="374151"/>
                </a:solidFill>
                <a:effectLst/>
                <a:latin typeface="Times New Roman" panose="02020603050405020304" pitchFamily="18" charset="0"/>
                <a:cs typeface="Times New Roman" panose="02020603050405020304" pitchFamily="18" charset="0"/>
              </a:rPr>
              <a:t>x</a:t>
            </a:r>
            <a:r>
              <a:rPr lang="en-US" sz="1200" b="0" i="0" dirty="0">
                <a:solidFill>
                  <a:srgbClr val="374151"/>
                </a:solidFill>
                <a:effectLst/>
                <a:latin typeface="Times New Roman" panose="02020603050405020304" pitchFamily="18" charset="0"/>
                <a:cs typeface="Times New Roman" panose="02020603050405020304" pitchFamily="18" charset="0"/>
              </a:rPr>
              <a:t>2​ show more pronounced oscillations initially, which dampen as time progresses.</a:t>
            </a:r>
          </a:p>
          <a:p>
            <a:pPr algn="l">
              <a:buFont typeface="Arial" panose="020B0604020202020204" pitchFamily="34" charset="0"/>
              <a:buChar char="•"/>
            </a:pPr>
            <a:r>
              <a:rPr lang="en-US" sz="1200" b="0" i="1" dirty="0">
                <a:solidFill>
                  <a:srgbClr val="374151"/>
                </a:solidFill>
                <a:effectLst/>
                <a:latin typeface="Times New Roman" panose="02020603050405020304" pitchFamily="18" charset="0"/>
                <a:cs typeface="Times New Roman" panose="02020603050405020304" pitchFamily="18" charset="0"/>
              </a:rPr>
              <a:t>x</a:t>
            </a:r>
            <a:r>
              <a:rPr lang="en-US" sz="1200" b="0" i="0" dirty="0">
                <a:solidFill>
                  <a:srgbClr val="374151"/>
                </a:solidFill>
                <a:effectLst/>
                <a:latin typeface="Times New Roman" panose="02020603050405020304" pitchFamily="18" charset="0"/>
                <a:cs typeface="Times New Roman" panose="02020603050405020304" pitchFamily="18" charset="0"/>
              </a:rPr>
              <a:t>3​ exhibits a smoother transition toward stability, indicating effective control action on this state.</a:t>
            </a: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After around 10 seconds, all states appear to converge towards zero, suggesting that the controller is successful in stabilizing the system.</a:t>
            </a:r>
          </a:p>
          <a:p>
            <a:pPr marL="285750" indent="-285750">
              <a:buFont typeface="Arial" panose="020B0604020202020204" pitchFamily="34" charset="0"/>
              <a:buChar char="•"/>
            </a:pPr>
            <a:endParaRPr lang="en-US" dirty="0">
              <a:solidFill>
                <a:schemeClr val="bg2">
                  <a:lumMod val="10000"/>
                </a:schemeClr>
              </a:solidFill>
              <a:latin typeface="Times New Roman" panose="02020603050405020304" pitchFamily="18" charset="0"/>
              <a:ea typeface="Inter Medium" panose="020B0604020202020204" charset="0"/>
              <a:cs typeface="Times New Roman" panose="02020603050405020304" pitchFamily="18" charset="0"/>
            </a:endParaRPr>
          </a:p>
        </p:txBody>
      </p:sp>
      <p:pic>
        <p:nvPicPr>
          <p:cNvPr id="4" name="Picture 3" descr="A graph of a function&#10;&#10;Description automatically generated">
            <a:extLst>
              <a:ext uri="{FF2B5EF4-FFF2-40B4-BE49-F238E27FC236}">
                <a16:creationId xmlns:a16="http://schemas.microsoft.com/office/drawing/2014/main" id="{A27A77F9-8A19-24C4-953C-39479D859758}"/>
              </a:ext>
            </a:extLst>
          </p:cNvPr>
          <p:cNvPicPr>
            <a:picLocks noChangeAspect="1"/>
          </p:cNvPicPr>
          <p:nvPr/>
        </p:nvPicPr>
        <p:blipFill>
          <a:blip r:embed="rId3"/>
          <a:stretch>
            <a:fillRect/>
          </a:stretch>
        </p:blipFill>
        <p:spPr>
          <a:xfrm>
            <a:off x="4277981" y="1029000"/>
            <a:ext cx="4683844" cy="3512883"/>
          </a:xfrm>
          <a:prstGeom prst="rect">
            <a:avLst/>
          </a:prstGeom>
        </p:spPr>
      </p:pic>
    </p:spTree>
    <p:extLst>
      <p:ext uri="{BB962C8B-B14F-4D97-AF65-F5344CB8AC3E}">
        <p14:creationId xmlns:p14="http://schemas.microsoft.com/office/powerpoint/2010/main" val="1142274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9" name="Google Shape;2509;p35"/>
          <p:cNvSpPr txBox="1">
            <a:spLocks noGrp="1"/>
          </p:cNvSpPr>
          <p:nvPr>
            <p:ph type="title" idx="6"/>
          </p:nvPr>
        </p:nvSpPr>
        <p:spPr>
          <a:xfrm>
            <a:off x="735000" y="457200"/>
            <a:ext cx="7674000"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Simulation Results – Figure 2</a:t>
            </a:r>
            <a:endParaRPr dirty="0"/>
          </a:p>
        </p:txBody>
      </p:sp>
      <p:sp>
        <p:nvSpPr>
          <p:cNvPr id="2510" name="Google Shape;2510;p35"/>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13</a:t>
            </a:fld>
            <a:endParaRPr/>
          </a:p>
        </p:txBody>
      </p:sp>
      <p:sp>
        <p:nvSpPr>
          <p:cNvPr id="2516" name="Google Shape;2516;p35"/>
          <p:cNvSpPr/>
          <p:nvPr/>
        </p:nvSpPr>
        <p:spPr>
          <a:xfrm>
            <a:off x="7911475" y="1772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TextBox 2549">
            <a:extLst>
              <a:ext uri="{FF2B5EF4-FFF2-40B4-BE49-F238E27FC236}">
                <a16:creationId xmlns:a16="http://schemas.microsoft.com/office/drawing/2014/main" id="{2B27B288-A4E7-4780-94BC-7931A8C8B856}"/>
              </a:ext>
            </a:extLst>
          </p:cNvPr>
          <p:cNvSpPr txBox="1"/>
          <p:nvPr/>
        </p:nvSpPr>
        <p:spPr>
          <a:xfrm>
            <a:off x="735000" y="1235127"/>
            <a:ext cx="3555060" cy="3323987"/>
          </a:xfrm>
          <a:prstGeom prst="rect">
            <a:avLst/>
          </a:prstGeom>
          <a:noFill/>
        </p:spPr>
        <p:txBody>
          <a:bodyPr wrap="square" rtlCol="0">
            <a:spAutoFit/>
          </a:bodyPr>
          <a:lstStyle/>
          <a:p>
            <a:pPr algn="l"/>
            <a:r>
              <a:rPr lang="en-US" b="1" i="0" dirty="0">
                <a:solidFill>
                  <a:srgbClr val="374151"/>
                </a:solidFill>
                <a:effectLst/>
                <a:latin typeface="Times New Roman" panose="02020603050405020304" pitchFamily="18" charset="0"/>
                <a:cs typeface="Times New Roman" panose="02020603050405020304" pitchFamily="18" charset="0"/>
              </a:rPr>
              <a:t>State Trajectories of Auxiliary System (λ1, λ2, and λ3)</a:t>
            </a:r>
            <a:endParaRPr lang="en-US" b="0" i="0" dirty="0">
              <a:solidFill>
                <a:srgbClr val="37415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b="0" i="0" dirty="0">
                <a:solidFill>
                  <a:srgbClr val="374151"/>
                </a:solidFill>
                <a:effectLst/>
                <a:latin typeface="Times New Roman" panose="02020603050405020304" pitchFamily="18" charset="0"/>
                <a:cs typeface="Times New Roman" panose="02020603050405020304" pitchFamily="18" charset="0"/>
              </a:rPr>
              <a:t>This figure shows the state trajectories of the auxiliary system's states </a:t>
            </a:r>
            <a:r>
              <a:rPr lang="en-US" b="0" i="1" dirty="0">
                <a:solidFill>
                  <a:srgbClr val="374151"/>
                </a:solidFill>
                <a:effectLst/>
                <a:latin typeface="Times New Roman" panose="02020603050405020304" pitchFamily="18" charset="0"/>
                <a:cs typeface="Times New Roman" panose="02020603050405020304" pitchFamily="18" charset="0"/>
              </a:rPr>
              <a:t>λ</a:t>
            </a:r>
            <a:r>
              <a:rPr lang="en-US" b="0" i="0" dirty="0">
                <a:solidFill>
                  <a:srgbClr val="374151"/>
                </a:solidFill>
                <a:effectLst/>
                <a:latin typeface="Times New Roman" panose="02020603050405020304" pitchFamily="18" charset="0"/>
                <a:cs typeface="Times New Roman" panose="02020603050405020304" pitchFamily="18" charset="0"/>
              </a:rPr>
              <a:t>1​, </a:t>
            </a:r>
            <a:r>
              <a:rPr lang="en-US" b="0" i="1" dirty="0">
                <a:solidFill>
                  <a:srgbClr val="374151"/>
                </a:solidFill>
                <a:effectLst/>
                <a:latin typeface="Times New Roman" panose="02020603050405020304" pitchFamily="18" charset="0"/>
                <a:cs typeface="Times New Roman" panose="02020603050405020304" pitchFamily="18" charset="0"/>
              </a:rPr>
              <a:t>λ</a:t>
            </a:r>
            <a:r>
              <a:rPr lang="en-US" b="0" i="0" dirty="0">
                <a:solidFill>
                  <a:srgbClr val="374151"/>
                </a:solidFill>
                <a:effectLst/>
                <a:latin typeface="Times New Roman" panose="02020603050405020304" pitchFamily="18" charset="0"/>
                <a:cs typeface="Times New Roman" panose="02020603050405020304" pitchFamily="18" charset="0"/>
              </a:rPr>
              <a:t>2​, and </a:t>
            </a:r>
            <a:r>
              <a:rPr lang="en-US" b="0" i="1" dirty="0">
                <a:solidFill>
                  <a:srgbClr val="374151"/>
                </a:solidFill>
                <a:effectLst/>
                <a:latin typeface="Times New Roman" panose="02020603050405020304" pitchFamily="18" charset="0"/>
                <a:cs typeface="Times New Roman" panose="02020603050405020304" pitchFamily="18" charset="0"/>
              </a:rPr>
              <a:t>λ</a:t>
            </a:r>
            <a:r>
              <a:rPr lang="en-US" b="0" i="0" dirty="0">
                <a:solidFill>
                  <a:srgbClr val="374151"/>
                </a:solidFill>
                <a:effectLst/>
                <a:latin typeface="Times New Roman" panose="02020603050405020304" pitchFamily="18" charset="0"/>
                <a:cs typeface="Times New Roman" panose="02020603050405020304" pitchFamily="18" charset="0"/>
              </a:rPr>
              <a:t>3​.</a:t>
            </a:r>
          </a:p>
          <a:p>
            <a:pPr algn="l">
              <a:buFont typeface="Arial" panose="020B0604020202020204" pitchFamily="34" charset="0"/>
              <a:buChar char="•"/>
            </a:pPr>
            <a:r>
              <a:rPr lang="en-US" b="0" i="0" dirty="0">
                <a:solidFill>
                  <a:srgbClr val="374151"/>
                </a:solidFill>
                <a:effectLst/>
                <a:latin typeface="Times New Roman" panose="02020603050405020304" pitchFamily="18" charset="0"/>
                <a:cs typeface="Times New Roman" panose="02020603050405020304" pitchFamily="18" charset="0"/>
              </a:rPr>
              <a:t>The auxiliary system is critical in handling the input delay in the control system.</a:t>
            </a:r>
          </a:p>
          <a:p>
            <a:pPr algn="l">
              <a:buFont typeface="Arial" panose="020B0604020202020204" pitchFamily="34" charset="0"/>
              <a:buChar char="•"/>
            </a:pPr>
            <a:r>
              <a:rPr lang="en-US" b="0" i="0" dirty="0">
                <a:solidFill>
                  <a:srgbClr val="374151"/>
                </a:solidFill>
                <a:effectLst/>
                <a:latin typeface="Times New Roman" panose="02020603050405020304" pitchFamily="18" charset="0"/>
                <a:cs typeface="Times New Roman" panose="02020603050405020304" pitchFamily="18" charset="0"/>
              </a:rPr>
              <a:t>The auxiliary states </a:t>
            </a:r>
            <a:r>
              <a:rPr lang="en-US" b="0" i="1" dirty="0">
                <a:solidFill>
                  <a:srgbClr val="374151"/>
                </a:solidFill>
                <a:effectLst/>
                <a:latin typeface="Times New Roman" panose="02020603050405020304" pitchFamily="18" charset="0"/>
                <a:cs typeface="Times New Roman" panose="02020603050405020304" pitchFamily="18" charset="0"/>
              </a:rPr>
              <a:t>λ</a:t>
            </a:r>
            <a:r>
              <a:rPr lang="en-US" b="0" i="0" dirty="0">
                <a:solidFill>
                  <a:srgbClr val="374151"/>
                </a:solidFill>
                <a:effectLst/>
                <a:latin typeface="Times New Roman" panose="02020603050405020304" pitchFamily="18" charset="0"/>
                <a:cs typeface="Times New Roman" panose="02020603050405020304" pitchFamily="18" charset="0"/>
              </a:rPr>
              <a:t>1​, </a:t>
            </a:r>
            <a:r>
              <a:rPr lang="en-US" b="0" i="1" dirty="0">
                <a:solidFill>
                  <a:srgbClr val="374151"/>
                </a:solidFill>
                <a:effectLst/>
                <a:latin typeface="Times New Roman" panose="02020603050405020304" pitchFamily="18" charset="0"/>
                <a:cs typeface="Times New Roman" panose="02020603050405020304" pitchFamily="18" charset="0"/>
              </a:rPr>
              <a:t>λ</a:t>
            </a:r>
            <a:r>
              <a:rPr lang="en-US" b="0" i="0" dirty="0">
                <a:solidFill>
                  <a:srgbClr val="374151"/>
                </a:solidFill>
                <a:effectLst/>
                <a:latin typeface="Times New Roman" panose="02020603050405020304" pitchFamily="18" charset="0"/>
                <a:cs typeface="Times New Roman" panose="02020603050405020304" pitchFamily="18" charset="0"/>
              </a:rPr>
              <a:t>2​, and </a:t>
            </a:r>
            <a:r>
              <a:rPr lang="en-US" b="0" i="1" dirty="0">
                <a:solidFill>
                  <a:srgbClr val="374151"/>
                </a:solidFill>
                <a:effectLst/>
                <a:latin typeface="Times New Roman" panose="02020603050405020304" pitchFamily="18" charset="0"/>
                <a:cs typeface="Times New Roman" panose="02020603050405020304" pitchFamily="18" charset="0"/>
              </a:rPr>
              <a:t>λ</a:t>
            </a:r>
            <a:r>
              <a:rPr lang="en-US" b="0" i="0" dirty="0">
                <a:solidFill>
                  <a:srgbClr val="374151"/>
                </a:solidFill>
                <a:effectLst/>
                <a:latin typeface="Times New Roman" panose="02020603050405020304" pitchFamily="18" charset="0"/>
                <a:cs typeface="Times New Roman" panose="02020603050405020304" pitchFamily="18" charset="0"/>
              </a:rPr>
              <a:t>3​ also show initial fluctuations which decrease over time.</a:t>
            </a:r>
          </a:p>
          <a:p>
            <a:pPr algn="l">
              <a:buFont typeface="Arial" panose="020B0604020202020204" pitchFamily="34" charset="0"/>
              <a:buChar char="•"/>
            </a:pPr>
            <a:r>
              <a:rPr lang="en-US" b="0" i="0" dirty="0">
                <a:solidFill>
                  <a:srgbClr val="374151"/>
                </a:solidFill>
                <a:effectLst/>
                <a:latin typeface="Times New Roman" panose="02020603050405020304" pitchFamily="18" charset="0"/>
                <a:cs typeface="Times New Roman" panose="02020603050405020304" pitchFamily="18" charset="0"/>
              </a:rPr>
              <a:t>The convergence of </a:t>
            </a:r>
            <a:r>
              <a:rPr lang="en-US" b="0" i="1" dirty="0">
                <a:solidFill>
                  <a:srgbClr val="374151"/>
                </a:solidFill>
                <a:effectLst/>
                <a:latin typeface="Times New Roman" panose="02020603050405020304" pitchFamily="18" charset="0"/>
                <a:cs typeface="Times New Roman" panose="02020603050405020304" pitchFamily="18" charset="0"/>
              </a:rPr>
              <a:t>λ</a:t>
            </a:r>
            <a:r>
              <a:rPr lang="en-US" b="0" i="0" dirty="0">
                <a:solidFill>
                  <a:srgbClr val="374151"/>
                </a:solidFill>
                <a:effectLst/>
                <a:latin typeface="Times New Roman" panose="02020603050405020304" pitchFamily="18" charset="0"/>
                <a:cs typeface="Times New Roman" panose="02020603050405020304" pitchFamily="18" charset="0"/>
              </a:rPr>
              <a:t> states toward zero implies that the auxiliary system is effectively compensating for the input delay.</a:t>
            </a:r>
          </a:p>
          <a:p>
            <a:pPr algn="l">
              <a:buFont typeface="Arial" panose="020B0604020202020204" pitchFamily="34" charset="0"/>
              <a:buChar char="•"/>
            </a:pPr>
            <a:r>
              <a:rPr lang="en-US" b="0" i="0" dirty="0">
                <a:solidFill>
                  <a:srgbClr val="374151"/>
                </a:solidFill>
                <a:effectLst/>
                <a:latin typeface="Times New Roman" panose="02020603050405020304" pitchFamily="18" charset="0"/>
                <a:cs typeface="Times New Roman" panose="02020603050405020304" pitchFamily="18" charset="0"/>
              </a:rPr>
              <a:t>The similar patterns between the </a:t>
            </a:r>
            <a:r>
              <a:rPr lang="en-US" b="0" i="1" dirty="0">
                <a:solidFill>
                  <a:srgbClr val="374151"/>
                </a:solidFill>
                <a:effectLst/>
                <a:latin typeface="Times New Roman" panose="02020603050405020304" pitchFamily="18" charset="0"/>
                <a:cs typeface="Times New Roman" panose="02020603050405020304" pitchFamily="18" charset="0"/>
              </a:rPr>
              <a:t>λ</a:t>
            </a:r>
            <a:r>
              <a:rPr lang="en-US" b="0" i="0" dirty="0">
                <a:solidFill>
                  <a:srgbClr val="374151"/>
                </a:solidFill>
                <a:effectLst/>
                <a:latin typeface="Times New Roman" panose="02020603050405020304" pitchFamily="18" charset="0"/>
                <a:cs typeface="Times New Roman" panose="02020603050405020304" pitchFamily="18" charset="0"/>
              </a:rPr>
              <a:t> states indicate a synchronized response of the auxiliary system to the state variables.</a:t>
            </a:r>
          </a:p>
          <a:p>
            <a:pPr marL="285750" indent="-285750">
              <a:buFont typeface="Arial" panose="020B0604020202020204" pitchFamily="34" charset="0"/>
              <a:buChar char="•"/>
            </a:pPr>
            <a:endParaRPr lang="en-US" dirty="0">
              <a:solidFill>
                <a:schemeClr val="bg2">
                  <a:lumMod val="10000"/>
                </a:schemeClr>
              </a:solidFill>
              <a:latin typeface="Times New Roman" panose="02020603050405020304" pitchFamily="18" charset="0"/>
              <a:ea typeface="Inter Medium" panose="020B0604020202020204" charset="0"/>
              <a:cs typeface="Times New Roman" panose="02020603050405020304" pitchFamily="18" charset="0"/>
            </a:endParaRPr>
          </a:p>
        </p:txBody>
      </p:sp>
      <p:pic>
        <p:nvPicPr>
          <p:cNvPr id="4" name="Picture 3">
            <a:extLst>
              <a:ext uri="{FF2B5EF4-FFF2-40B4-BE49-F238E27FC236}">
                <a16:creationId xmlns:a16="http://schemas.microsoft.com/office/drawing/2014/main" id="{A27A77F9-8A19-24C4-953C-39479D859758}"/>
              </a:ext>
            </a:extLst>
          </p:cNvPr>
          <p:cNvPicPr>
            <a:picLocks noChangeAspect="1"/>
          </p:cNvPicPr>
          <p:nvPr/>
        </p:nvPicPr>
        <p:blipFill>
          <a:blip r:embed="rId3"/>
          <a:srcRect/>
          <a:stretch/>
        </p:blipFill>
        <p:spPr>
          <a:xfrm>
            <a:off x="4277981" y="1029000"/>
            <a:ext cx="4683844" cy="3512883"/>
          </a:xfrm>
          <a:prstGeom prst="rect">
            <a:avLst/>
          </a:prstGeom>
        </p:spPr>
      </p:pic>
    </p:spTree>
    <p:extLst>
      <p:ext uri="{BB962C8B-B14F-4D97-AF65-F5344CB8AC3E}">
        <p14:creationId xmlns:p14="http://schemas.microsoft.com/office/powerpoint/2010/main" val="3480587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9" name="Google Shape;2509;p35"/>
          <p:cNvSpPr txBox="1">
            <a:spLocks noGrp="1"/>
          </p:cNvSpPr>
          <p:nvPr>
            <p:ph type="title" idx="6"/>
          </p:nvPr>
        </p:nvSpPr>
        <p:spPr>
          <a:xfrm>
            <a:off x="735000" y="457200"/>
            <a:ext cx="7674000"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Simulation Results – Figure 3</a:t>
            </a:r>
            <a:endParaRPr dirty="0"/>
          </a:p>
        </p:txBody>
      </p:sp>
      <p:sp>
        <p:nvSpPr>
          <p:cNvPr id="2510" name="Google Shape;2510;p35"/>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14</a:t>
            </a:fld>
            <a:endParaRPr/>
          </a:p>
        </p:txBody>
      </p:sp>
      <p:sp>
        <p:nvSpPr>
          <p:cNvPr id="2516" name="Google Shape;2516;p35"/>
          <p:cNvSpPr/>
          <p:nvPr/>
        </p:nvSpPr>
        <p:spPr>
          <a:xfrm>
            <a:off x="7911475" y="1772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TextBox 2549">
            <a:extLst>
              <a:ext uri="{FF2B5EF4-FFF2-40B4-BE49-F238E27FC236}">
                <a16:creationId xmlns:a16="http://schemas.microsoft.com/office/drawing/2014/main" id="{2B27B288-A4E7-4780-94BC-7931A8C8B856}"/>
              </a:ext>
            </a:extLst>
          </p:cNvPr>
          <p:cNvSpPr txBox="1"/>
          <p:nvPr/>
        </p:nvSpPr>
        <p:spPr>
          <a:xfrm>
            <a:off x="735000" y="1235127"/>
            <a:ext cx="3555060" cy="3262432"/>
          </a:xfrm>
          <a:prstGeom prst="rect">
            <a:avLst/>
          </a:prstGeom>
          <a:noFill/>
        </p:spPr>
        <p:txBody>
          <a:bodyPr wrap="square" rtlCol="0">
            <a:spAutoFit/>
          </a:bodyPr>
          <a:lstStyle/>
          <a:p>
            <a:pPr algn="l"/>
            <a:r>
              <a:rPr lang="en-US" sz="1200" b="1" i="0" dirty="0">
                <a:solidFill>
                  <a:srgbClr val="374151"/>
                </a:solidFill>
                <a:effectLst/>
                <a:latin typeface="Times New Roman" panose="02020603050405020304" pitchFamily="18" charset="0"/>
                <a:cs typeface="Times New Roman" panose="02020603050405020304" pitchFamily="18" charset="0"/>
              </a:rPr>
              <a:t>Adaptive Laws Trajectories (θ̂1, θ̂2, and θ̂3)</a:t>
            </a:r>
            <a:endParaRPr lang="en-US" sz="1200" b="0" i="0" dirty="0">
              <a:solidFill>
                <a:srgbClr val="37415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This figure illustrates the trajectories of the adaptive laws, represented by θ̂1, θ̂2, and θ̂3. These adaptive laws are essential for the neural network's ability to adjust its parameters in response to system dynamics and uncertainties.</a:t>
            </a: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The parameters θ̂1, θ̂2, and θ̂3 display bounded behavior, with no parameter diverging, which is crucial for the system’s stability.</a:t>
            </a: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The adaptive laws settle into a steady state after initial larger adjustments, suggesting that the neural network is successfully adapting to the system dynamics.</a:t>
            </a: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The convergence of the adaptive parameters indicates that the neural controller has learned the system dynamics sufficiently to stabilize the system.</a:t>
            </a:r>
          </a:p>
          <a:p>
            <a:pPr marL="285750" indent="-285750">
              <a:buFont typeface="Arial" panose="020B0604020202020204" pitchFamily="34" charset="0"/>
              <a:buChar char="•"/>
            </a:pPr>
            <a:endParaRPr lang="en-US" sz="1200" dirty="0">
              <a:solidFill>
                <a:schemeClr val="bg2">
                  <a:lumMod val="10000"/>
                </a:schemeClr>
              </a:solidFill>
              <a:latin typeface="Times New Roman" panose="02020603050405020304" pitchFamily="18" charset="0"/>
              <a:ea typeface="Inter Medium" panose="020B0604020202020204" charset="0"/>
              <a:cs typeface="Times New Roman" panose="02020603050405020304" pitchFamily="18" charset="0"/>
            </a:endParaRPr>
          </a:p>
        </p:txBody>
      </p:sp>
      <p:pic>
        <p:nvPicPr>
          <p:cNvPr id="4" name="Picture 3">
            <a:extLst>
              <a:ext uri="{FF2B5EF4-FFF2-40B4-BE49-F238E27FC236}">
                <a16:creationId xmlns:a16="http://schemas.microsoft.com/office/drawing/2014/main" id="{A27A77F9-8A19-24C4-953C-39479D859758}"/>
              </a:ext>
            </a:extLst>
          </p:cNvPr>
          <p:cNvPicPr>
            <a:picLocks noChangeAspect="1"/>
          </p:cNvPicPr>
          <p:nvPr/>
        </p:nvPicPr>
        <p:blipFill>
          <a:blip r:embed="rId3"/>
          <a:srcRect/>
          <a:stretch/>
        </p:blipFill>
        <p:spPr>
          <a:xfrm>
            <a:off x="4277981" y="1029000"/>
            <a:ext cx="4683844" cy="3512883"/>
          </a:xfrm>
          <a:prstGeom prst="rect">
            <a:avLst/>
          </a:prstGeom>
        </p:spPr>
      </p:pic>
    </p:spTree>
    <p:extLst>
      <p:ext uri="{BB962C8B-B14F-4D97-AF65-F5344CB8AC3E}">
        <p14:creationId xmlns:p14="http://schemas.microsoft.com/office/powerpoint/2010/main" val="3787861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9" name="Google Shape;2509;p35"/>
          <p:cNvSpPr txBox="1">
            <a:spLocks noGrp="1"/>
          </p:cNvSpPr>
          <p:nvPr>
            <p:ph type="title" idx="6"/>
          </p:nvPr>
        </p:nvSpPr>
        <p:spPr>
          <a:xfrm>
            <a:off x="735000" y="457200"/>
            <a:ext cx="7674000"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Simulation Results – Figure 4</a:t>
            </a:r>
            <a:endParaRPr dirty="0"/>
          </a:p>
        </p:txBody>
      </p:sp>
      <p:sp>
        <p:nvSpPr>
          <p:cNvPr id="2510" name="Google Shape;2510;p35"/>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2516" name="Google Shape;2516;p35"/>
          <p:cNvSpPr/>
          <p:nvPr/>
        </p:nvSpPr>
        <p:spPr>
          <a:xfrm>
            <a:off x="7911475" y="1772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TextBox 2549">
            <a:extLst>
              <a:ext uri="{FF2B5EF4-FFF2-40B4-BE49-F238E27FC236}">
                <a16:creationId xmlns:a16="http://schemas.microsoft.com/office/drawing/2014/main" id="{2B27B288-A4E7-4780-94BC-7931A8C8B856}"/>
              </a:ext>
            </a:extLst>
          </p:cNvPr>
          <p:cNvSpPr txBox="1"/>
          <p:nvPr/>
        </p:nvSpPr>
        <p:spPr>
          <a:xfrm>
            <a:off x="735000" y="1235127"/>
            <a:ext cx="3555060" cy="3046988"/>
          </a:xfrm>
          <a:prstGeom prst="rect">
            <a:avLst/>
          </a:prstGeom>
          <a:noFill/>
        </p:spPr>
        <p:txBody>
          <a:bodyPr wrap="square" rtlCol="0">
            <a:spAutoFit/>
          </a:bodyPr>
          <a:lstStyle/>
          <a:p>
            <a:pPr algn="l"/>
            <a:r>
              <a:rPr lang="en-US" sz="1200" b="1" i="0" dirty="0">
                <a:solidFill>
                  <a:srgbClr val="374151"/>
                </a:solidFill>
                <a:effectLst/>
                <a:latin typeface="Times New Roman" panose="02020603050405020304" pitchFamily="18" charset="0"/>
                <a:cs typeface="Times New Roman" panose="02020603050405020304" pitchFamily="18" charset="0"/>
              </a:rPr>
              <a:t>Control Signal (u(t − τ))</a:t>
            </a:r>
            <a:endParaRPr lang="en-US" sz="1200" b="0" i="0" dirty="0">
              <a:solidFill>
                <a:srgbClr val="37415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Figure 4 presents the control signal </a:t>
            </a:r>
            <a:r>
              <a:rPr lang="en-US" sz="1200" b="0" i="1" dirty="0">
                <a:solidFill>
                  <a:srgbClr val="374151"/>
                </a:solidFill>
                <a:effectLst/>
                <a:latin typeface="Times New Roman" panose="02020603050405020304" pitchFamily="18" charset="0"/>
                <a:cs typeface="Times New Roman" panose="02020603050405020304" pitchFamily="18" charset="0"/>
              </a:rPr>
              <a:t>u</a:t>
            </a:r>
            <a:r>
              <a:rPr lang="en-US" sz="1200" b="0" i="0" dirty="0">
                <a:solidFill>
                  <a:srgbClr val="374151"/>
                </a:solidFill>
                <a:effectLst/>
                <a:latin typeface="Times New Roman" panose="02020603050405020304" pitchFamily="18" charset="0"/>
                <a:cs typeface="Times New Roman" panose="02020603050405020304" pitchFamily="18" charset="0"/>
              </a:rPr>
              <a:t>(</a:t>
            </a:r>
            <a:r>
              <a:rPr lang="en-US" sz="1200" b="0" i="1" dirty="0">
                <a:solidFill>
                  <a:srgbClr val="374151"/>
                </a:solidFill>
                <a:effectLst/>
                <a:latin typeface="Times New Roman" panose="02020603050405020304" pitchFamily="18" charset="0"/>
                <a:cs typeface="Times New Roman" panose="02020603050405020304" pitchFamily="18" charset="0"/>
              </a:rPr>
              <a:t>t</a:t>
            </a:r>
            <a:r>
              <a:rPr lang="en-US" sz="1200" b="0" i="0" dirty="0">
                <a:solidFill>
                  <a:srgbClr val="374151"/>
                </a:solidFill>
                <a:effectLst/>
                <a:latin typeface="Times New Roman" panose="02020603050405020304" pitchFamily="18" charset="0"/>
                <a:cs typeface="Times New Roman" panose="02020603050405020304" pitchFamily="18" charset="0"/>
              </a:rPr>
              <a:t>−</a:t>
            </a:r>
            <a:r>
              <a:rPr lang="en-US" sz="1200" b="0" i="1" dirty="0">
                <a:solidFill>
                  <a:srgbClr val="374151"/>
                </a:solidFill>
                <a:effectLst/>
                <a:latin typeface="Times New Roman" panose="02020603050405020304" pitchFamily="18" charset="0"/>
                <a:cs typeface="Times New Roman" panose="02020603050405020304" pitchFamily="18" charset="0"/>
              </a:rPr>
              <a:t>τ</a:t>
            </a:r>
            <a:r>
              <a:rPr lang="en-US" sz="1200" b="0" i="0" dirty="0">
                <a:solidFill>
                  <a:srgbClr val="374151"/>
                </a:solidFill>
                <a:effectLst/>
                <a:latin typeface="Times New Roman" panose="02020603050405020304" pitchFamily="18" charset="0"/>
                <a:cs typeface="Times New Roman" panose="02020603050405020304" pitchFamily="18" charset="0"/>
              </a:rPr>
              <a:t>), with a time delay </a:t>
            </a:r>
            <a:r>
              <a:rPr lang="en-US" sz="1200" b="0" i="1" dirty="0">
                <a:solidFill>
                  <a:srgbClr val="374151"/>
                </a:solidFill>
                <a:effectLst/>
                <a:latin typeface="Times New Roman" panose="02020603050405020304" pitchFamily="18" charset="0"/>
                <a:cs typeface="Times New Roman" panose="02020603050405020304" pitchFamily="18" charset="0"/>
              </a:rPr>
              <a:t>τ</a:t>
            </a:r>
            <a:r>
              <a:rPr lang="en-US" sz="1200" b="0" i="0" dirty="0">
                <a:solidFill>
                  <a:srgbClr val="374151"/>
                </a:solidFill>
                <a:effectLst/>
                <a:latin typeface="Times New Roman" panose="02020603050405020304" pitchFamily="18" charset="0"/>
                <a:cs typeface="Times New Roman" panose="02020603050405020304" pitchFamily="18" charset="0"/>
              </a:rPr>
              <a:t> of 1.5 seconds.</a:t>
            </a: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The control signal is a key output of the system, indicating how the controller responds over time to achieve desired system performance.</a:t>
            </a: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The control signal </a:t>
            </a:r>
            <a:r>
              <a:rPr lang="en-US" sz="1200" b="0" i="1" dirty="0">
                <a:solidFill>
                  <a:srgbClr val="374151"/>
                </a:solidFill>
                <a:effectLst/>
                <a:latin typeface="Times New Roman" panose="02020603050405020304" pitchFamily="18" charset="0"/>
                <a:cs typeface="Times New Roman" panose="02020603050405020304" pitchFamily="18" charset="0"/>
              </a:rPr>
              <a:t>u</a:t>
            </a:r>
            <a:r>
              <a:rPr lang="en-US" sz="1200" b="0" i="0" dirty="0">
                <a:solidFill>
                  <a:srgbClr val="374151"/>
                </a:solidFill>
                <a:effectLst/>
                <a:latin typeface="Times New Roman" panose="02020603050405020304" pitchFamily="18" charset="0"/>
                <a:cs typeface="Times New Roman" panose="02020603050405020304" pitchFamily="18" charset="0"/>
              </a:rPr>
              <a:t>(</a:t>
            </a:r>
            <a:r>
              <a:rPr lang="en-US" sz="1200" b="0" i="1" dirty="0">
                <a:solidFill>
                  <a:srgbClr val="374151"/>
                </a:solidFill>
                <a:effectLst/>
                <a:latin typeface="Times New Roman" panose="02020603050405020304" pitchFamily="18" charset="0"/>
                <a:cs typeface="Times New Roman" panose="02020603050405020304" pitchFamily="18" charset="0"/>
              </a:rPr>
              <a:t>t</a:t>
            </a:r>
            <a:r>
              <a:rPr lang="en-US" sz="1200" b="0" i="0" dirty="0">
                <a:solidFill>
                  <a:srgbClr val="374151"/>
                </a:solidFill>
                <a:effectLst/>
                <a:latin typeface="Times New Roman" panose="02020603050405020304" pitchFamily="18" charset="0"/>
                <a:cs typeface="Times New Roman" panose="02020603050405020304" pitchFamily="18" charset="0"/>
              </a:rPr>
              <a:t>−</a:t>
            </a:r>
            <a:r>
              <a:rPr lang="en-US" sz="1200" b="0" i="1" dirty="0">
                <a:solidFill>
                  <a:srgbClr val="374151"/>
                </a:solidFill>
                <a:effectLst/>
                <a:latin typeface="Times New Roman" panose="02020603050405020304" pitchFamily="18" charset="0"/>
                <a:cs typeface="Times New Roman" panose="02020603050405020304" pitchFamily="18" charset="0"/>
              </a:rPr>
              <a:t>τ</a:t>
            </a:r>
            <a:r>
              <a:rPr lang="en-US" sz="1200" b="0" i="0" dirty="0">
                <a:solidFill>
                  <a:srgbClr val="374151"/>
                </a:solidFill>
                <a:effectLst/>
                <a:latin typeface="Times New Roman" panose="02020603050405020304" pitchFamily="18" charset="0"/>
                <a:cs typeface="Times New Roman" panose="02020603050405020304" pitchFamily="18" charset="0"/>
              </a:rPr>
              <a:t>) shows a significant initial spike, which is indicative of the controller responding to initial conditions or errors.</a:t>
            </a: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The control effort stabilizes shortly after, maintaining bounded behavior throughout the simulation, which indicates effective control despite the delay.</a:t>
            </a:r>
          </a:p>
          <a:p>
            <a:pPr algn="l">
              <a:buFont typeface="Arial" panose="020B0604020202020204" pitchFamily="34" charset="0"/>
              <a:buChar char="•"/>
            </a:pPr>
            <a:r>
              <a:rPr lang="en-US" sz="1200" b="0" i="0" dirty="0">
                <a:solidFill>
                  <a:srgbClr val="374151"/>
                </a:solidFill>
                <a:effectLst/>
                <a:latin typeface="Times New Roman" panose="02020603050405020304" pitchFamily="18" charset="0"/>
                <a:cs typeface="Times New Roman" panose="02020603050405020304" pitchFamily="18" charset="0"/>
              </a:rPr>
              <a:t>The dotted line represents the control signal with the delay accounted for, and its pattern following the actual control signal shows the delay's impact is being managed.</a:t>
            </a:r>
          </a:p>
        </p:txBody>
      </p:sp>
      <p:pic>
        <p:nvPicPr>
          <p:cNvPr id="4" name="Picture 3">
            <a:extLst>
              <a:ext uri="{FF2B5EF4-FFF2-40B4-BE49-F238E27FC236}">
                <a16:creationId xmlns:a16="http://schemas.microsoft.com/office/drawing/2014/main" id="{A27A77F9-8A19-24C4-953C-39479D859758}"/>
              </a:ext>
            </a:extLst>
          </p:cNvPr>
          <p:cNvPicPr>
            <a:picLocks noChangeAspect="1"/>
          </p:cNvPicPr>
          <p:nvPr/>
        </p:nvPicPr>
        <p:blipFill>
          <a:blip r:embed="rId3"/>
          <a:srcRect/>
          <a:stretch/>
        </p:blipFill>
        <p:spPr>
          <a:xfrm>
            <a:off x="4277981" y="1029000"/>
            <a:ext cx="4683844" cy="3512883"/>
          </a:xfrm>
          <a:prstGeom prst="rect">
            <a:avLst/>
          </a:prstGeom>
        </p:spPr>
      </p:pic>
    </p:spTree>
    <p:extLst>
      <p:ext uri="{BB962C8B-B14F-4D97-AF65-F5344CB8AC3E}">
        <p14:creationId xmlns:p14="http://schemas.microsoft.com/office/powerpoint/2010/main" val="15269087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9" name="Google Shape;2509;p35"/>
          <p:cNvSpPr txBox="1">
            <a:spLocks noGrp="1"/>
          </p:cNvSpPr>
          <p:nvPr>
            <p:ph type="title" idx="6"/>
          </p:nvPr>
        </p:nvSpPr>
        <p:spPr>
          <a:xfrm>
            <a:off x="735000" y="457200"/>
            <a:ext cx="7674000"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MATLAB Code</a:t>
            </a:r>
            <a:endParaRPr dirty="0"/>
          </a:p>
        </p:txBody>
      </p:sp>
      <p:sp>
        <p:nvSpPr>
          <p:cNvPr id="2510" name="Google Shape;2510;p35"/>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2516" name="Google Shape;2516;p35"/>
          <p:cNvSpPr/>
          <p:nvPr/>
        </p:nvSpPr>
        <p:spPr>
          <a:xfrm>
            <a:off x="7911475" y="1772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descr="A screenshot of a computer&#10;&#10;Description automatically generated">
            <a:extLst>
              <a:ext uri="{FF2B5EF4-FFF2-40B4-BE49-F238E27FC236}">
                <a16:creationId xmlns:a16="http://schemas.microsoft.com/office/drawing/2014/main" id="{8649ABE0-CB08-B574-417B-75D555F2BC02}"/>
              </a:ext>
            </a:extLst>
          </p:cNvPr>
          <p:cNvPicPr>
            <a:picLocks noChangeAspect="1"/>
          </p:cNvPicPr>
          <p:nvPr/>
        </p:nvPicPr>
        <p:blipFill rotWithShape="1">
          <a:blip r:embed="rId3"/>
          <a:srcRect r="28476"/>
          <a:stretch/>
        </p:blipFill>
        <p:spPr>
          <a:xfrm>
            <a:off x="823155" y="1029000"/>
            <a:ext cx="3224306" cy="3352446"/>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C212CEB0-783A-C475-4130-49FCD4C8E7E2}"/>
              </a:ext>
            </a:extLst>
          </p:cNvPr>
          <p:cNvPicPr>
            <a:picLocks noChangeAspect="1"/>
          </p:cNvPicPr>
          <p:nvPr/>
        </p:nvPicPr>
        <p:blipFill rotWithShape="1">
          <a:blip r:embed="rId4"/>
          <a:srcRect r="46683"/>
          <a:stretch/>
        </p:blipFill>
        <p:spPr>
          <a:xfrm>
            <a:off x="5753962" y="1029000"/>
            <a:ext cx="2447285" cy="3405695"/>
          </a:xfrm>
          <a:prstGeom prst="rect">
            <a:avLst/>
          </a:prstGeom>
        </p:spPr>
      </p:pic>
    </p:spTree>
    <p:extLst>
      <p:ext uri="{BB962C8B-B14F-4D97-AF65-F5344CB8AC3E}">
        <p14:creationId xmlns:p14="http://schemas.microsoft.com/office/powerpoint/2010/main" val="28861043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9" name="Google Shape;2509;p35"/>
          <p:cNvSpPr txBox="1">
            <a:spLocks noGrp="1"/>
          </p:cNvSpPr>
          <p:nvPr>
            <p:ph type="title" idx="6"/>
          </p:nvPr>
        </p:nvSpPr>
        <p:spPr>
          <a:xfrm>
            <a:off x="735000" y="457200"/>
            <a:ext cx="7674000"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Discussions</a:t>
            </a:r>
            <a:endParaRPr dirty="0"/>
          </a:p>
        </p:txBody>
      </p:sp>
      <p:sp>
        <p:nvSpPr>
          <p:cNvPr id="2510" name="Google Shape;2510;p35"/>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2516" name="Google Shape;2516;p35"/>
          <p:cNvSpPr/>
          <p:nvPr/>
        </p:nvSpPr>
        <p:spPr>
          <a:xfrm>
            <a:off x="7911475" y="1772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TextBox 2549">
            <a:extLst>
              <a:ext uri="{FF2B5EF4-FFF2-40B4-BE49-F238E27FC236}">
                <a16:creationId xmlns:a16="http://schemas.microsoft.com/office/drawing/2014/main" id="{2B27B288-A4E7-4780-94BC-7931A8C8B856}"/>
              </a:ext>
            </a:extLst>
          </p:cNvPr>
          <p:cNvSpPr txBox="1"/>
          <p:nvPr/>
        </p:nvSpPr>
        <p:spPr>
          <a:xfrm>
            <a:off x="822960" y="1253836"/>
            <a:ext cx="7586040" cy="3108543"/>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Validation of Controller Design: Our simulations demonstrate that the designed controller effectively stabilizes the state variables and the auxiliary system states, even in the presence of input delays.</a:t>
            </a:r>
          </a:p>
          <a:p>
            <a:pPr marL="285750" indent="-285750">
              <a:buFont typeface="Arial" panose="020B0604020202020204" pitchFamily="34" charset="0"/>
              <a:buChar char="•"/>
            </a:pPr>
            <a:endParaRPr lang="en-US" dirty="0">
              <a:solidFill>
                <a:schemeClr val="tx1"/>
              </a:solidFill>
              <a:latin typeface="Inter Medium" panose="020B0604020202020204" charset="0"/>
              <a:ea typeface="Inter Medium" panose="020B0604020202020204" charset="0"/>
            </a:endParaRP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Bounded Adaptive Laws: The adaptive laws, which are central to the neural control strategy, remained bounded throughout the simulation. This indicates a successful adaptation of the controller to the system's nonlinearities.</a:t>
            </a:r>
          </a:p>
          <a:p>
            <a:pPr marL="285750" indent="-285750">
              <a:buFont typeface="Arial" panose="020B0604020202020204" pitchFamily="34" charset="0"/>
              <a:buChar char="•"/>
            </a:pPr>
            <a:endParaRPr lang="en-US" dirty="0">
              <a:solidFill>
                <a:schemeClr val="tx1"/>
              </a:solidFill>
              <a:latin typeface="Inter Medium" panose="020B0604020202020204" charset="0"/>
              <a:ea typeface="Inter Medium" panose="020B0604020202020204" charset="0"/>
            </a:endParaRP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Robustness against Delays: The control signal's ability to remain bounded and stable, despite the input delay, showcases the robustness of the controller design.</a:t>
            </a:r>
          </a:p>
          <a:p>
            <a:pPr marL="285750" indent="-285750">
              <a:buFont typeface="Arial" panose="020B0604020202020204" pitchFamily="34" charset="0"/>
              <a:buChar char="•"/>
            </a:pPr>
            <a:endParaRPr lang="en-US" dirty="0">
              <a:solidFill>
                <a:schemeClr val="tx1"/>
              </a:solidFill>
              <a:latin typeface="Inter Medium" panose="020B0604020202020204" charset="0"/>
              <a:ea typeface="Inter Medium" panose="020B0604020202020204" charset="0"/>
            </a:endParaRP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Implications for Real-World Systems: These results have significant implications for real-world systems where delays and nonlinearities are prevalent, offering a potential increase in performance and reliability.</a:t>
            </a:r>
          </a:p>
        </p:txBody>
      </p:sp>
    </p:spTree>
    <p:extLst>
      <p:ext uri="{BB962C8B-B14F-4D97-AF65-F5344CB8AC3E}">
        <p14:creationId xmlns:p14="http://schemas.microsoft.com/office/powerpoint/2010/main" val="31908086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550">
                                            <p:txEl>
                                              <p:pRg st="0" end="0"/>
                                            </p:txEl>
                                          </p:spTgt>
                                        </p:tgtEl>
                                        <p:attrNameLst>
                                          <p:attrName>style.visibility</p:attrName>
                                        </p:attrNameLst>
                                      </p:cBhvr>
                                      <p:to>
                                        <p:strVal val="visible"/>
                                      </p:to>
                                    </p:set>
                                    <p:animEffect transition="in" filter="wipe(left)">
                                      <p:cBhvr>
                                        <p:cTn id="7" dur="500"/>
                                        <p:tgtEl>
                                          <p:spTgt spid="2550">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2550">
                                            <p:txEl>
                                              <p:pRg st="2" end="2"/>
                                            </p:txEl>
                                          </p:spTgt>
                                        </p:tgtEl>
                                        <p:attrNameLst>
                                          <p:attrName>style.visibility</p:attrName>
                                        </p:attrNameLst>
                                      </p:cBhvr>
                                      <p:to>
                                        <p:strVal val="visible"/>
                                      </p:to>
                                    </p:set>
                                    <p:animEffect transition="in" filter="wipe(left)">
                                      <p:cBhvr>
                                        <p:cTn id="10" dur="500"/>
                                        <p:tgtEl>
                                          <p:spTgt spid="2550">
                                            <p:txEl>
                                              <p:pRg st="2" end="2"/>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2550">
                                            <p:txEl>
                                              <p:pRg st="4" end="4"/>
                                            </p:txEl>
                                          </p:spTgt>
                                        </p:tgtEl>
                                        <p:attrNameLst>
                                          <p:attrName>style.visibility</p:attrName>
                                        </p:attrNameLst>
                                      </p:cBhvr>
                                      <p:to>
                                        <p:strVal val="visible"/>
                                      </p:to>
                                    </p:set>
                                    <p:animEffect transition="in" filter="wipe(left)">
                                      <p:cBhvr>
                                        <p:cTn id="13" dur="500"/>
                                        <p:tgtEl>
                                          <p:spTgt spid="2550">
                                            <p:txEl>
                                              <p:pRg st="4" end="4"/>
                                            </p:txEl>
                                          </p:spTgt>
                                        </p:tgtEl>
                                      </p:cBhvr>
                                    </p:animEffect>
                                  </p:childTnLst>
                                </p:cTn>
                              </p:par>
                              <p:par>
                                <p:cTn id="14" presetID="22" presetClass="entr" presetSubtype="8" fill="hold" nodeType="withEffect">
                                  <p:stCondLst>
                                    <p:cond delay="0"/>
                                  </p:stCondLst>
                                  <p:childTnLst>
                                    <p:set>
                                      <p:cBhvr>
                                        <p:cTn id="15" dur="1" fill="hold">
                                          <p:stCondLst>
                                            <p:cond delay="0"/>
                                          </p:stCondLst>
                                        </p:cTn>
                                        <p:tgtEl>
                                          <p:spTgt spid="2550">
                                            <p:txEl>
                                              <p:pRg st="6" end="6"/>
                                            </p:txEl>
                                          </p:spTgt>
                                        </p:tgtEl>
                                        <p:attrNameLst>
                                          <p:attrName>style.visibility</p:attrName>
                                        </p:attrNameLst>
                                      </p:cBhvr>
                                      <p:to>
                                        <p:strVal val="visible"/>
                                      </p:to>
                                    </p:set>
                                    <p:animEffect transition="in" filter="wipe(left)">
                                      <p:cBhvr>
                                        <p:cTn id="16" dur="500"/>
                                        <p:tgtEl>
                                          <p:spTgt spid="255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9" name="Google Shape;2509;p35"/>
          <p:cNvSpPr txBox="1">
            <a:spLocks noGrp="1"/>
          </p:cNvSpPr>
          <p:nvPr>
            <p:ph type="title" idx="6"/>
          </p:nvPr>
        </p:nvSpPr>
        <p:spPr>
          <a:xfrm>
            <a:off x="735000" y="457200"/>
            <a:ext cx="7674000"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Conclusion</a:t>
            </a:r>
            <a:endParaRPr dirty="0"/>
          </a:p>
        </p:txBody>
      </p:sp>
      <p:sp>
        <p:nvSpPr>
          <p:cNvPr id="2510" name="Google Shape;2510;p35"/>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18</a:t>
            </a:fld>
            <a:endParaRPr/>
          </a:p>
        </p:txBody>
      </p:sp>
      <p:sp>
        <p:nvSpPr>
          <p:cNvPr id="2516" name="Google Shape;2516;p35"/>
          <p:cNvSpPr/>
          <p:nvPr/>
        </p:nvSpPr>
        <p:spPr>
          <a:xfrm>
            <a:off x="7911475" y="1772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TextBox 2549">
            <a:extLst>
              <a:ext uri="{FF2B5EF4-FFF2-40B4-BE49-F238E27FC236}">
                <a16:creationId xmlns:a16="http://schemas.microsoft.com/office/drawing/2014/main" id="{2B27B288-A4E7-4780-94BC-7931A8C8B856}"/>
              </a:ext>
            </a:extLst>
          </p:cNvPr>
          <p:cNvSpPr txBox="1"/>
          <p:nvPr/>
        </p:nvSpPr>
        <p:spPr>
          <a:xfrm>
            <a:off x="822960" y="1253836"/>
            <a:ext cx="7586040" cy="3323987"/>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Achieving Stability in Complex Systems: We have shown that adaptive neural control is an effective strategy for stabilizing non-strict-feedback nonlinear systems, addressing both complexity and input delays.</a:t>
            </a:r>
          </a:p>
          <a:p>
            <a:pPr marL="285750" indent="-285750">
              <a:buFont typeface="Arial" panose="020B0604020202020204" pitchFamily="34" charset="0"/>
              <a:buChar char="•"/>
            </a:pPr>
            <a:endParaRPr lang="en-US" dirty="0">
              <a:solidFill>
                <a:schemeClr val="tx1"/>
              </a:solidFill>
              <a:latin typeface="Inter Medium" panose="020B0604020202020204" charset="0"/>
              <a:ea typeface="Inter Medium" panose="020B0604020202020204" charset="0"/>
            </a:endParaRP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Advancing Control Theory: The methodology used in this study advances the field of control theory by providing a novel approach to a previously unaddressed class of systems.</a:t>
            </a:r>
          </a:p>
          <a:p>
            <a:pPr marL="285750" indent="-285750">
              <a:buFont typeface="Arial" panose="020B0604020202020204" pitchFamily="34" charset="0"/>
              <a:buChar char="•"/>
            </a:pPr>
            <a:endParaRPr lang="en-US" dirty="0">
              <a:solidFill>
                <a:schemeClr val="tx1"/>
              </a:solidFill>
              <a:latin typeface="Inter Medium" panose="020B0604020202020204" charset="0"/>
              <a:ea typeface="Inter Medium" panose="020B0604020202020204" charset="0"/>
            </a:endParaRP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Encountered Challenges: Despite our rigorous implementation, we faced challenges in exactly replicating the original paper's graphs, primarily due to certain unknown parameters which were not fully detailed in the original </a:t>
            </a:r>
            <a:r>
              <a:rPr lang="en-US">
                <a:solidFill>
                  <a:schemeClr val="tx1"/>
                </a:solidFill>
                <a:latin typeface="Inter Medium" panose="020B0604020202020204" charset="0"/>
                <a:ea typeface="Inter Medium" panose="020B0604020202020204" charset="0"/>
              </a:rPr>
              <a:t>study.</a:t>
            </a:r>
          </a:p>
          <a:p>
            <a:pPr marL="285750" indent="-285750">
              <a:buFont typeface="Arial" panose="020B0604020202020204" pitchFamily="34" charset="0"/>
              <a:buChar char="•"/>
            </a:pPr>
            <a:endParaRPr lang="en-US" dirty="0">
              <a:solidFill>
                <a:schemeClr val="tx1"/>
              </a:solidFill>
              <a:latin typeface="Inter Medium" panose="020B0604020202020204" charset="0"/>
              <a:ea typeface="Inter Medium" panose="020B0604020202020204" charset="0"/>
            </a:endParaRPr>
          </a:p>
          <a:p>
            <a:pPr marL="285750" indent="-285750">
              <a:buFont typeface="Arial" panose="020B0604020202020204" pitchFamily="34" charset="0"/>
              <a:buChar char="•"/>
            </a:pPr>
            <a:r>
              <a:rPr lang="en-US" dirty="0">
                <a:solidFill>
                  <a:schemeClr val="tx1"/>
                </a:solidFill>
                <a:latin typeface="Inter Medium" panose="020B0604020202020204" charset="0"/>
                <a:ea typeface="Inter Medium" panose="020B0604020202020204" charset="0"/>
              </a:rPr>
              <a:t>Final Takeaway: The success of this control approach paves the way for more advanced and reliable control systems, which are essential for the development of sophisticated technologies in various industries.</a:t>
            </a:r>
          </a:p>
        </p:txBody>
      </p:sp>
    </p:spTree>
    <p:extLst>
      <p:ext uri="{BB962C8B-B14F-4D97-AF65-F5344CB8AC3E}">
        <p14:creationId xmlns:p14="http://schemas.microsoft.com/office/powerpoint/2010/main" val="1501823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550">
                                            <p:txEl>
                                              <p:pRg st="0" end="0"/>
                                            </p:txEl>
                                          </p:spTgt>
                                        </p:tgtEl>
                                        <p:attrNameLst>
                                          <p:attrName>style.visibility</p:attrName>
                                        </p:attrNameLst>
                                      </p:cBhvr>
                                      <p:to>
                                        <p:strVal val="visible"/>
                                      </p:to>
                                    </p:set>
                                    <p:animEffect transition="in" filter="wipe(left)">
                                      <p:cBhvr>
                                        <p:cTn id="7" dur="500"/>
                                        <p:tgtEl>
                                          <p:spTgt spid="2550">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2550">
                                            <p:txEl>
                                              <p:pRg st="2" end="2"/>
                                            </p:txEl>
                                          </p:spTgt>
                                        </p:tgtEl>
                                        <p:attrNameLst>
                                          <p:attrName>style.visibility</p:attrName>
                                        </p:attrNameLst>
                                      </p:cBhvr>
                                      <p:to>
                                        <p:strVal val="visible"/>
                                      </p:to>
                                    </p:set>
                                    <p:animEffect transition="in" filter="wipe(left)">
                                      <p:cBhvr>
                                        <p:cTn id="10" dur="500"/>
                                        <p:tgtEl>
                                          <p:spTgt spid="2550">
                                            <p:txEl>
                                              <p:pRg st="2" end="2"/>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2550">
                                            <p:txEl>
                                              <p:pRg st="4" end="4"/>
                                            </p:txEl>
                                          </p:spTgt>
                                        </p:tgtEl>
                                        <p:attrNameLst>
                                          <p:attrName>style.visibility</p:attrName>
                                        </p:attrNameLst>
                                      </p:cBhvr>
                                      <p:to>
                                        <p:strVal val="visible"/>
                                      </p:to>
                                    </p:set>
                                    <p:animEffect transition="in" filter="wipe(left)">
                                      <p:cBhvr>
                                        <p:cTn id="13" dur="500"/>
                                        <p:tgtEl>
                                          <p:spTgt spid="2550">
                                            <p:txEl>
                                              <p:pRg st="4" end="4"/>
                                            </p:txEl>
                                          </p:spTgt>
                                        </p:tgtEl>
                                      </p:cBhvr>
                                    </p:animEffect>
                                  </p:childTnLst>
                                </p:cTn>
                              </p:par>
                              <p:par>
                                <p:cTn id="14" presetID="22" presetClass="entr" presetSubtype="8" fill="hold" nodeType="withEffect">
                                  <p:stCondLst>
                                    <p:cond delay="0"/>
                                  </p:stCondLst>
                                  <p:childTnLst>
                                    <p:set>
                                      <p:cBhvr>
                                        <p:cTn id="15" dur="1" fill="hold">
                                          <p:stCondLst>
                                            <p:cond delay="0"/>
                                          </p:stCondLst>
                                        </p:cTn>
                                        <p:tgtEl>
                                          <p:spTgt spid="2550">
                                            <p:txEl>
                                              <p:pRg st="6" end="6"/>
                                            </p:txEl>
                                          </p:spTgt>
                                        </p:tgtEl>
                                        <p:attrNameLst>
                                          <p:attrName>style.visibility</p:attrName>
                                        </p:attrNameLst>
                                      </p:cBhvr>
                                      <p:to>
                                        <p:strVal val="visible"/>
                                      </p:to>
                                    </p:set>
                                    <p:animEffect transition="in" filter="wipe(left)">
                                      <p:cBhvr>
                                        <p:cTn id="16" dur="500"/>
                                        <p:tgtEl>
                                          <p:spTgt spid="255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0"/>
        <p:cNvGrpSpPr/>
        <p:nvPr/>
      </p:nvGrpSpPr>
      <p:grpSpPr>
        <a:xfrm>
          <a:off x="0" y="0"/>
          <a:ext cx="0" cy="0"/>
          <a:chOff x="0" y="0"/>
          <a:chExt cx="0" cy="0"/>
        </a:xfrm>
      </p:grpSpPr>
      <p:sp>
        <p:nvSpPr>
          <p:cNvPr id="2361" name="Google Shape;2361;p33"/>
          <p:cNvSpPr/>
          <p:nvPr/>
        </p:nvSpPr>
        <p:spPr>
          <a:xfrm>
            <a:off x="7724750" y="-733562"/>
            <a:ext cx="2742000" cy="2181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3"/>
          <p:cNvSpPr/>
          <p:nvPr/>
        </p:nvSpPr>
        <p:spPr>
          <a:xfrm>
            <a:off x="6808525" y="2948550"/>
            <a:ext cx="3312300" cy="33123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3"/>
          <p:cNvSpPr/>
          <p:nvPr/>
        </p:nvSpPr>
        <p:spPr>
          <a:xfrm rot="-10610207">
            <a:off x="3024833" y="684797"/>
            <a:ext cx="2980698" cy="1779607"/>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med" len="med"/>
            <a:tailEnd type="none" w="med" len="med"/>
          </a:ln>
        </p:spPr>
      </p:sp>
      <p:sp>
        <p:nvSpPr>
          <p:cNvPr id="2364" name="Google Shape;2364;p33"/>
          <p:cNvSpPr/>
          <p:nvPr/>
        </p:nvSpPr>
        <p:spPr>
          <a:xfrm>
            <a:off x="-1160375" y="-141492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5" name="Google Shape;2365;p33"/>
          <p:cNvGrpSpPr/>
          <p:nvPr/>
        </p:nvGrpSpPr>
        <p:grpSpPr>
          <a:xfrm>
            <a:off x="1873050" y="4125422"/>
            <a:ext cx="1898391" cy="1649926"/>
            <a:chOff x="7170900" y="2667248"/>
            <a:chExt cx="2524456" cy="2194050"/>
          </a:xfrm>
        </p:grpSpPr>
        <p:cxnSp>
          <p:nvCxnSpPr>
            <p:cNvPr id="2366" name="Google Shape;2366;p33"/>
            <p:cNvCxnSpPr/>
            <p:nvPr/>
          </p:nvCxnSpPr>
          <p:spPr>
            <a:xfrm>
              <a:off x="7235125"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67" name="Google Shape;2367;p33"/>
            <p:cNvCxnSpPr/>
            <p:nvPr/>
          </p:nvCxnSpPr>
          <p:spPr>
            <a:xfrm>
              <a:off x="7170900"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68" name="Google Shape;2368;p33"/>
            <p:cNvCxnSpPr/>
            <p:nvPr/>
          </p:nvCxnSpPr>
          <p:spPr>
            <a:xfrm>
              <a:off x="77015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69" name="Google Shape;2369;p33"/>
            <p:cNvCxnSpPr/>
            <p:nvPr/>
          </p:nvCxnSpPr>
          <p:spPr>
            <a:xfrm>
              <a:off x="76372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70" name="Google Shape;2370;p33"/>
            <p:cNvCxnSpPr/>
            <p:nvPr/>
          </p:nvCxnSpPr>
          <p:spPr>
            <a:xfrm>
              <a:off x="81678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71" name="Google Shape;2371;p33"/>
            <p:cNvCxnSpPr/>
            <p:nvPr/>
          </p:nvCxnSpPr>
          <p:spPr>
            <a:xfrm>
              <a:off x="81036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72" name="Google Shape;2372;p33"/>
            <p:cNvCxnSpPr/>
            <p:nvPr/>
          </p:nvCxnSpPr>
          <p:spPr>
            <a:xfrm>
              <a:off x="863425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73" name="Google Shape;2373;p33"/>
            <p:cNvCxnSpPr/>
            <p:nvPr/>
          </p:nvCxnSpPr>
          <p:spPr>
            <a:xfrm>
              <a:off x="857003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74" name="Google Shape;2374;p33"/>
            <p:cNvCxnSpPr/>
            <p:nvPr/>
          </p:nvCxnSpPr>
          <p:spPr>
            <a:xfrm>
              <a:off x="9164806"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75" name="Google Shape;2375;p33"/>
            <p:cNvCxnSpPr/>
            <p:nvPr/>
          </p:nvCxnSpPr>
          <p:spPr>
            <a:xfrm>
              <a:off x="9100581"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76" name="Google Shape;2376;p33"/>
            <p:cNvCxnSpPr/>
            <p:nvPr/>
          </p:nvCxnSpPr>
          <p:spPr>
            <a:xfrm>
              <a:off x="9631181" y="26672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77" name="Google Shape;2377;p33"/>
            <p:cNvCxnSpPr/>
            <p:nvPr/>
          </p:nvCxnSpPr>
          <p:spPr>
            <a:xfrm>
              <a:off x="9566956" y="27449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78" name="Google Shape;2378;p33"/>
            <p:cNvCxnSpPr/>
            <p:nvPr/>
          </p:nvCxnSpPr>
          <p:spPr>
            <a:xfrm>
              <a:off x="7235125"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79" name="Google Shape;2379;p33"/>
            <p:cNvCxnSpPr/>
            <p:nvPr/>
          </p:nvCxnSpPr>
          <p:spPr>
            <a:xfrm>
              <a:off x="7170900"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80" name="Google Shape;2380;p33"/>
            <p:cNvCxnSpPr/>
            <p:nvPr/>
          </p:nvCxnSpPr>
          <p:spPr>
            <a:xfrm>
              <a:off x="77015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81" name="Google Shape;2381;p33"/>
            <p:cNvCxnSpPr/>
            <p:nvPr/>
          </p:nvCxnSpPr>
          <p:spPr>
            <a:xfrm>
              <a:off x="76372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82" name="Google Shape;2382;p33"/>
            <p:cNvCxnSpPr/>
            <p:nvPr/>
          </p:nvCxnSpPr>
          <p:spPr>
            <a:xfrm>
              <a:off x="81678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83" name="Google Shape;2383;p33"/>
            <p:cNvCxnSpPr/>
            <p:nvPr/>
          </p:nvCxnSpPr>
          <p:spPr>
            <a:xfrm>
              <a:off x="81036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84" name="Google Shape;2384;p33"/>
            <p:cNvCxnSpPr/>
            <p:nvPr/>
          </p:nvCxnSpPr>
          <p:spPr>
            <a:xfrm>
              <a:off x="863425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85" name="Google Shape;2385;p33"/>
            <p:cNvCxnSpPr/>
            <p:nvPr/>
          </p:nvCxnSpPr>
          <p:spPr>
            <a:xfrm>
              <a:off x="857003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86" name="Google Shape;2386;p33"/>
            <p:cNvCxnSpPr/>
            <p:nvPr/>
          </p:nvCxnSpPr>
          <p:spPr>
            <a:xfrm>
              <a:off x="9164806"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87" name="Google Shape;2387;p33"/>
            <p:cNvCxnSpPr/>
            <p:nvPr/>
          </p:nvCxnSpPr>
          <p:spPr>
            <a:xfrm>
              <a:off x="9100581"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88" name="Google Shape;2388;p33"/>
            <p:cNvCxnSpPr/>
            <p:nvPr/>
          </p:nvCxnSpPr>
          <p:spPr>
            <a:xfrm>
              <a:off x="9631181" y="315534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89" name="Google Shape;2389;p33"/>
            <p:cNvCxnSpPr/>
            <p:nvPr/>
          </p:nvCxnSpPr>
          <p:spPr>
            <a:xfrm>
              <a:off x="9566956" y="323306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90" name="Google Shape;2390;p33"/>
            <p:cNvCxnSpPr/>
            <p:nvPr/>
          </p:nvCxnSpPr>
          <p:spPr>
            <a:xfrm>
              <a:off x="7235125"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91" name="Google Shape;2391;p33"/>
            <p:cNvCxnSpPr/>
            <p:nvPr/>
          </p:nvCxnSpPr>
          <p:spPr>
            <a:xfrm>
              <a:off x="7170900"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92" name="Google Shape;2392;p33"/>
            <p:cNvCxnSpPr/>
            <p:nvPr/>
          </p:nvCxnSpPr>
          <p:spPr>
            <a:xfrm>
              <a:off x="77015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93" name="Google Shape;2393;p33"/>
            <p:cNvCxnSpPr/>
            <p:nvPr/>
          </p:nvCxnSpPr>
          <p:spPr>
            <a:xfrm>
              <a:off x="76372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94" name="Google Shape;2394;p33"/>
            <p:cNvCxnSpPr/>
            <p:nvPr/>
          </p:nvCxnSpPr>
          <p:spPr>
            <a:xfrm>
              <a:off x="81678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95" name="Google Shape;2395;p33"/>
            <p:cNvCxnSpPr/>
            <p:nvPr/>
          </p:nvCxnSpPr>
          <p:spPr>
            <a:xfrm>
              <a:off x="81036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96" name="Google Shape;2396;p33"/>
            <p:cNvCxnSpPr/>
            <p:nvPr/>
          </p:nvCxnSpPr>
          <p:spPr>
            <a:xfrm>
              <a:off x="863425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97" name="Google Shape;2397;p33"/>
            <p:cNvCxnSpPr/>
            <p:nvPr/>
          </p:nvCxnSpPr>
          <p:spPr>
            <a:xfrm>
              <a:off x="857003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398" name="Google Shape;2398;p33"/>
            <p:cNvCxnSpPr/>
            <p:nvPr/>
          </p:nvCxnSpPr>
          <p:spPr>
            <a:xfrm>
              <a:off x="9164806"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399" name="Google Shape;2399;p33"/>
            <p:cNvCxnSpPr/>
            <p:nvPr/>
          </p:nvCxnSpPr>
          <p:spPr>
            <a:xfrm>
              <a:off x="9100581"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00" name="Google Shape;2400;p33"/>
            <p:cNvCxnSpPr/>
            <p:nvPr/>
          </p:nvCxnSpPr>
          <p:spPr>
            <a:xfrm>
              <a:off x="9631181" y="3686560"/>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01" name="Google Shape;2401;p33"/>
            <p:cNvCxnSpPr/>
            <p:nvPr/>
          </p:nvCxnSpPr>
          <p:spPr>
            <a:xfrm>
              <a:off x="9566956" y="3764282"/>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02" name="Google Shape;2402;p33"/>
            <p:cNvCxnSpPr/>
            <p:nvPr/>
          </p:nvCxnSpPr>
          <p:spPr>
            <a:xfrm>
              <a:off x="7235125"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03" name="Google Shape;2403;p33"/>
            <p:cNvCxnSpPr/>
            <p:nvPr/>
          </p:nvCxnSpPr>
          <p:spPr>
            <a:xfrm>
              <a:off x="7170900"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04" name="Google Shape;2404;p33"/>
            <p:cNvCxnSpPr/>
            <p:nvPr/>
          </p:nvCxnSpPr>
          <p:spPr>
            <a:xfrm>
              <a:off x="77015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05" name="Google Shape;2405;p33"/>
            <p:cNvCxnSpPr/>
            <p:nvPr/>
          </p:nvCxnSpPr>
          <p:spPr>
            <a:xfrm>
              <a:off x="76372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06" name="Google Shape;2406;p33"/>
            <p:cNvCxnSpPr/>
            <p:nvPr/>
          </p:nvCxnSpPr>
          <p:spPr>
            <a:xfrm>
              <a:off x="81678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07" name="Google Shape;2407;p33"/>
            <p:cNvCxnSpPr/>
            <p:nvPr/>
          </p:nvCxnSpPr>
          <p:spPr>
            <a:xfrm>
              <a:off x="81036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08" name="Google Shape;2408;p33"/>
            <p:cNvCxnSpPr/>
            <p:nvPr/>
          </p:nvCxnSpPr>
          <p:spPr>
            <a:xfrm>
              <a:off x="863425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09" name="Google Shape;2409;p33"/>
            <p:cNvCxnSpPr/>
            <p:nvPr/>
          </p:nvCxnSpPr>
          <p:spPr>
            <a:xfrm>
              <a:off x="857003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10" name="Google Shape;2410;p33"/>
            <p:cNvCxnSpPr/>
            <p:nvPr/>
          </p:nvCxnSpPr>
          <p:spPr>
            <a:xfrm>
              <a:off x="9164806"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11" name="Google Shape;2411;p33"/>
            <p:cNvCxnSpPr/>
            <p:nvPr/>
          </p:nvCxnSpPr>
          <p:spPr>
            <a:xfrm>
              <a:off x="9100581"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12" name="Google Shape;2412;p33"/>
            <p:cNvCxnSpPr/>
            <p:nvPr/>
          </p:nvCxnSpPr>
          <p:spPr>
            <a:xfrm>
              <a:off x="9631181" y="4196223"/>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13" name="Google Shape;2413;p33"/>
            <p:cNvCxnSpPr/>
            <p:nvPr/>
          </p:nvCxnSpPr>
          <p:spPr>
            <a:xfrm>
              <a:off x="9566956" y="4273944"/>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14" name="Google Shape;2414;p33"/>
            <p:cNvCxnSpPr/>
            <p:nvPr/>
          </p:nvCxnSpPr>
          <p:spPr>
            <a:xfrm>
              <a:off x="7235125"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15" name="Google Shape;2415;p33"/>
            <p:cNvCxnSpPr/>
            <p:nvPr/>
          </p:nvCxnSpPr>
          <p:spPr>
            <a:xfrm>
              <a:off x="7170900"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16" name="Google Shape;2416;p33"/>
            <p:cNvCxnSpPr/>
            <p:nvPr/>
          </p:nvCxnSpPr>
          <p:spPr>
            <a:xfrm>
              <a:off x="77015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17" name="Google Shape;2417;p33"/>
            <p:cNvCxnSpPr/>
            <p:nvPr/>
          </p:nvCxnSpPr>
          <p:spPr>
            <a:xfrm>
              <a:off x="76372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18" name="Google Shape;2418;p33"/>
            <p:cNvCxnSpPr/>
            <p:nvPr/>
          </p:nvCxnSpPr>
          <p:spPr>
            <a:xfrm>
              <a:off x="81678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19" name="Google Shape;2419;p33"/>
            <p:cNvCxnSpPr/>
            <p:nvPr/>
          </p:nvCxnSpPr>
          <p:spPr>
            <a:xfrm>
              <a:off x="8103656"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20" name="Google Shape;2420;p33"/>
            <p:cNvCxnSpPr/>
            <p:nvPr/>
          </p:nvCxnSpPr>
          <p:spPr>
            <a:xfrm>
              <a:off x="863425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21" name="Google Shape;2421;p33"/>
            <p:cNvCxnSpPr/>
            <p:nvPr/>
          </p:nvCxnSpPr>
          <p:spPr>
            <a:xfrm>
              <a:off x="857003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22" name="Google Shape;2422;p33"/>
            <p:cNvCxnSpPr/>
            <p:nvPr/>
          </p:nvCxnSpPr>
          <p:spPr>
            <a:xfrm>
              <a:off x="9164806"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23" name="Google Shape;2423;p33"/>
            <p:cNvCxnSpPr/>
            <p:nvPr/>
          </p:nvCxnSpPr>
          <p:spPr>
            <a:xfrm>
              <a:off x="9100581" y="4783619"/>
              <a:ext cx="128400" cy="0"/>
            </a:xfrm>
            <a:prstGeom prst="straightConnector1">
              <a:avLst/>
            </a:prstGeom>
            <a:noFill/>
            <a:ln w="19050" cap="flat" cmpd="sng">
              <a:solidFill>
                <a:schemeClr val="dk1"/>
              </a:solidFill>
              <a:prstDash val="solid"/>
              <a:round/>
              <a:headEnd type="none" w="med" len="med"/>
              <a:tailEnd type="none" w="med" len="med"/>
            </a:ln>
          </p:spPr>
        </p:cxnSp>
        <p:cxnSp>
          <p:nvCxnSpPr>
            <p:cNvPr id="2424" name="Google Shape;2424;p33"/>
            <p:cNvCxnSpPr/>
            <p:nvPr/>
          </p:nvCxnSpPr>
          <p:spPr>
            <a:xfrm>
              <a:off x="9631181" y="4705898"/>
              <a:ext cx="0" cy="155400"/>
            </a:xfrm>
            <a:prstGeom prst="straightConnector1">
              <a:avLst/>
            </a:prstGeom>
            <a:noFill/>
            <a:ln w="19050" cap="flat" cmpd="sng">
              <a:solidFill>
                <a:schemeClr val="dk1"/>
              </a:solidFill>
              <a:prstDash val="solid"/>
              <a:round/>
              <a:headEnd type="none" w="med" len="med"/>
              <a:tailEnd type="none" w="med" len="med"/>
            </a:ln>
          </p:spPr>
        </p:cxnSp>
        <p:cxnSp>
          <p:nvCxnSpPr>
            <p:cNvPr id="2425" name="Google Shape;2425;p33"/>
            <p:cNvCxnSpPr/>
            <p:nvPr/>
          </p:nvCxnSpPr>
          <p:spPr>
            <a:xfrm>
              <a:off x="9566956" y="4783619"/>
              <a:ext cx="128400" cy="0"/>
            </a:xfrm>
            <a:prstGeom prst="straightConnector1">
              <a:avLst/>
            </a:prstGeom>
            <a:noFill/>
            <a:ln w="19050" cap="flat" cmpd="sng">
              <a:solidFill>
                <a:schemeClr val="dk1"/>
              </a:solidFill>
              <a:prstDash val="solid"/>
              <a:round/>
              <a:headEnd type="none" w="med" len="med"/>
              <a:tailEnd type="none" w="med" len="med"/>
            </a:ln>
          </p:spPr>
        </p:cxnSp>
      </p:grpSp>
      <p:sp>
        <p:nvSpPr>
          <p:cNvPr id="2427" name="Google Shape;2427;p33"/>
          <p:cNvSpPr txBox="1">
            <a:spLocks noGrp="1"/>
          </p:cNvSpPr>
          <p:nvPr>
            <p:ph type="title" idx="2"/>
          </p:nvPr>
        </p:nvSpPr>
        <p:spPr>
          <a:xfrm>
            <a:off x="1489383" y="2182799"/>
            <a:ext cx="6051598" cy="127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accent2"/>
                </a:solidFill>
              </a:rPr>
              <a:t>Thank You</a:t>
            </a:r>
            <a:endParaRPr dirty="0">
              <a:solidFill>
                <a:schemeClr val="accent2"/>
              </a:solidFill>
            </a:endParaRPr>
          </a:p>
        </p:txBody>
      </p:sp>
      <p:sp>
        <p:nvSpPr>
          <p:cNvPr id="2429" name="Google Shape;2429;p33"/>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19</a:t>
            </a:fld>
            <a:endParaRPr/>
          </a:p>
        </p:txBody>
      </p:sp>
      <p:sp>
        <p:nvSpPr>
          <p:cNvPr id="2430" name="Google Shape;2430;p33"/>
          <p:cNvSpPr/>
          <p:nvPr/>
        </p:nvSpPr>
        <p:spPr>
          <a:xfrm>
            <a:off x="8333225" y="241225"/>
            <a:ext cx="151500" cy="144000"/>
          </a:xfrm>
          <a:prstGeom prst="star5">
            <a:avLst>
              <a:gd name="adj" fmla="val 0"/>
              <a:gd name="hf" fmla="val 105146"/>
              <a:gd name="vf" fmla="val 110557"/>
            </a:avLst>
          </a:pr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427"/>
                                        </p:tgtEl>
                                        <p:attrNameLst>
                                          <p:attrName>style.visibility</p:attrName>
                                        </p:attrNameLst>
                                      </p:cBhvr>
                                      <p:to>
                                        <p:strVal val="visible"/>
                                      </p:to>
                                    </p:set>
                                    <p:animEffect transition="in" filter="fade">
                                      <p:cBhvr>
                                        <p:cTn id="7" dur="1000"/>
                                        <p:tgtEl>
                                          <p:spTgt spid="2427"/>
                                        </p:tgtEl>
                                      </p:cBhvr>
                                    </p:animEffect>
                                    <p:anim calcmode="lin" valueType="num">
                                      <p:cBhvr>
                                        <p:cTn id="8" dur="1000" fill="hold"/>
                                        <p:tgtEl>
                                          <p:spTgt spid="2427"/>
                                        </p:tgtEl>
                                        <p:attrNameLst>
                                          <p:attrName>ppt_x</p:attrName>
                                        </p:attrNameLst>
                                      </p:cBhvr>
                                      <p:tavLst>
                                        <p:tav tm="0">
                                          <p:val>
                                            <p:strVal val="#ppt_x"/>
                                          </p:val>
                                        </p:tav>
                                        <p:tav tm="100000">
                                          <p:val>
                                            <p:strVal val="#ppt_x"/>
                                          </p:val>
                                        </p:tav>
                                      </p:tavLst>
                                    </p:anim>
                                    <p:anim calcmode="lin" valueType="num">
                                      <p:cBhvr>
                                        <p:cTn id="9" dur="1000" fill="hold"/>
                                        <p:tgtEl>
                                          <p:spTgt spid="24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sp>
        <p:nvSpPr>
          <p:cNvPr id="2349" name="Google Shape;2349;p32"/>
          <p:cNvSpPr/>
          <p:nvPr/>
        </p:nvSpPr>
        <p:spPr>
          <a:xfrm>
            <a:off x="6400200" y="538799"/>
            <a:ext cx="3239100" cy="369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2"/>
          <p:cNvSpPr/>
          <p:nvPr/>
        </p:nvSpPr>
        <p:spPr>
          <a:xfrm>
            <a:off x="7207500" y="-32867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2"/>
          <p:cNvSpPr/>
          <p:nvPr/>
        </p:nvSpPr>
        <p:spPr>
          <a:xfrm>
            <a:off x="5886375" y="13201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2"/>
          <p:cNvSpPr/>
          <p:nvPr/>
        </p:nvSpPr>
        <p:spPr>
          <a:xfrm>
            <a:off x="5763756" y="3961679"/>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med" len="med"/>
            <a:tailEnd type="none" w="med" len="med"/>
          </a:ln>
        </p:spPr>
      </p:sp>
      <p:sp>
        <p:nvSpPr>
          <p:cNvPr id="2353" name="Google Shape;2353;p32"/>
          <p:cNvSpPr/>
          <p:nvPr/>
        </p:nvSpPr>
        <p:spPr>
          <a:xfrm>
            <a:off x="8718025" y="749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2"/>
          <p:cNvSpPr txBox="1">
            <a:spLocks noGrp="1"/>
          </p:cNvSpPr>
          <p:nvPr>
            <p:ph type="body" idx="1"/>
          </p:nvPr>
        </p:nvSpPr>
        <p:spPr>
          <a:xfrm>
            <a:off x="740850" y="1063799"/>
            <a:ext cx="4783200" cy="2640300"/>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US" b="1" dirty="0"/>
              <a:t>Welcome and Overview</a:t>
            </a:r>
            <a:r>
              <a:rPr lang="en-US" dirty="0"/>
              <a:t>: We are thrilled to share our journey into the realm of adaptive neural control, focusing on the challenging area of non-strict-feedback nonlinear systems with input delay.</a:t>
            </a:r>
          </a:p>
          <a:p>
            <a:pPr marL="152400" indent="0" algn="just">
              <a:buNone/>
            </a:pPr>
            <a:endParaRPr lang="en-US" dirty="0"/>
          </a:p>
          <a:p>
            <a:pPr algn="just">
              <a:buFont typeface="Arial" panose="020B0604020202020204" pitchFamily="34" charset="0"/>
              <a:buChar char="•"/>
            </a:pPr>
            <a:r>
              <a:rPr lang="en-US" b="1" dirty="0"/>
              <a:t>Our Inspiration</a:t>
            </a:r>
            <a:r>
              <a:rPr lang="en-US" dirty="0"/>
              <a:t>: Our work is inspired by the innovative research by </a:t>
            </a:r>
            <a:r>
              <a:rPr lang="en-US" dirty="0" err="1"/>
              <a:t>Huanqing</a:t>
            </a:r>
            <a:r>
              <a:rPr lang="en-US" dirty="0"/>
              <a:t> Wang, </a:t>
            </a:r>
            <a:r>
              <a:rPr lang="en-US" dirty="0" err="1"/>
              <a:t>Siwen</a:t>
            </a:r>
            <a:r>
              <a:rPr lang="en-US" dirty="0"/>
              <a:t> Liu, and </a:t>
            </a:r>
            <a:r>
              <a:rPr lang="en-US" dirty="0" err="1"/>
              <a:t>Xuebo</a:t>
            </a:r>
            <a:r>
              <a:rPr lang="en-US" dirty="0"/>
              <a:t> Yang. We have taken their foundational work as a stepping stone to explore further and deepen the understanding in this field.</a:t>
            </a:r>
          </a:p>
          <a:p>
            <a:pPr marL="152400" indent="0" algn="just">
              <a:buNone/>
            </a:pPr>
            <a:endParaRPr lang="en-US" dirty="0"/>
          </a:p>
          <a:p>
            <a:pPr algn="just">
              <a:buFont typeface="Arial" panose="020B0604020202020204" pitchFamily="34" charset="0"/>
              <a:buChar char="•"/>
            </a:pPr>
            <a:r>
              <a:rPr lang="en-US" b="1" dirty="0"/>
              <a:t>Scope of Our Work</a:t>
            </a:r>
            <a:r>
              <a:rPr lang="en-US" dirty="0"/>
              <a:t>: Our project involved a detailed replication and extension of the proposed controller design, executed through sophisticated MATLAB simulations. This allowed us to delve into the intricate aspects of non-strict-feedback systems and their control mechanisms.</a:t>
            </a:r>
          </a:p>
        </p:txBody>
      </p:sp>
      <p:sp>
        <p:nvSpPr>
          <p:cNvPr id="2355" name="Google Shape;2355;p32"/>
          <p:cNvSpPr txBox="1">
            <a:spLocks noGrp="1"/>
          </p:cNvSpPr>
          <p:nvPr>
            <p:ph type="title"/>
          </p:nvPr>
        </p:nvSpPr>
        <p:spPr>
          <a:xfrm>
            <a:off x="740850" y="457200"/>
            <a:ext cx="47832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solidFill>
                <a:schemeClr val="lt1"/>
              </a:solidFill>
            </a:endParaRPr>
          </a:p>
        </p:txBody>
      </p:sp>
      <p:sp>
        <p:nvSpPr>
          <p:cNvPr id="2356" name="Google Shape;2356;p32"/>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54">
                                            <p:txEl>
                                              <p:pRg st="0" end="0"/>
                                            </p:txEl>
                                          </p:spTgt>
                                        </p:tgtEl>
                                        <p:attrNameLst>
                                          <p:attrName>style.visibility</p:attrName>
                                        </p:attrNameLst>
                                      </p:cBhvr>
                                      <p:to>
                                        <p:strVal val="visible"/>
                                      </p:to>
                                    </p:set>
                                    <p:animEffect transition="in" filter="wipe(left)">
                                      <p:cBhvr>
                                        <p:cTn id="7" dur="500"/>
                                        <p:tgtEl>
                                          <p:spTgt spid="2354">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2354">
                                            <p:txEl>
                                              <p:pRg st="2" end="2"/>
                                            </p:txEl>
                                          </p:spTgt>
                                        </p:tgtEl>
                                        <p:attrNameLst>
                                          <p:attrName>style.visibility</p:attrName>
                                        </p:attrNameLst>
                                      </p:cBhvr>
                                      <p:to>
                                        <p:strVal val="visible"/>
                                      </p:to>
                                    </p:set>
                                    <p:animEffect transition="in" filter="wipe(left)">
                                      <p:cBhvr>
                                        <p:cTn id="10" dur="500"/>
                                        <p:tgtEl>
                                          <p:spTgt spid="2354">
                                            <p:txEl>
                                              <p:pRg st="2" end="2"/>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2354">
                                            <p:txEl>
                                              <p:pRg st="4" end="4"/>
                                            </p:txEl>
                                          </p:spTgt>
                                        </p:tgtEl>
                                        <p:attrNameLst>
                                          <p:attrName>style.visibility</p:attrName>
                                        </p:attrNameLst>
                                      </p:cBhvr>
                                      <p:to>
                                        <p:strVal val="visible"/>
                                      </p:to>
                                    </p:set>
                                    <p:animEffect transition="in" filter="wipe(left)">
                                      <p:cBhvr>
                                        <p:cTn id="13" dur="500"/>
                                        <p:tgtEl>
                                          <p:spTgt spid="235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sp>
        <p:nvSpPr>
          <p:cNvPr id="2349" name="Google Shape;2349;p32"/>
          <p:cNvSpPr/>
          <p:nvPr/>
        </p:nvSpPr>
        <p:spPr>
          <a:xfrm>
            <a:off x="6400200" y="538799"/>
            <a:ext cx="3239100" cy="369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2"/>
          <p:cNvSpPr/>
          <p:nvPr/>
        </p:nvSpPr>
        <p:spPr>
          <a:xfrm>
            <a:off x="7207500" y="-32867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2"/>
          <p:cNvSpPr/>
          <p:nvPr/>
        </p:nvSpPr>
        <p:spPr>
          <a:xfrm>
            <a:off x="5886375" y="13201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2"/>
          <p:cNvSpPr/>
          <p:nvPr/>
        </p:nvSpPr>
        <p:spPr>
          <a:xfrm>
            <a:off x="5763756" y="3961679"/>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med" len="med"/>
            <a:tailEnd type="none" w="med" len="med"/>
          </a:ln>
        </p:spPr>
      </p:sp>
      <p:sp>
        <p:nvSpPr>
          <p:cNvPr id="2353" name="Google Shape;2353;p32"/>
          <p:cNvSpPr/>
          <p:nvPr/>
        </p:nvSpPr>
        <p:spPr>
          <a:xfrm>
            <a:off x="8718025" y="749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2"/>
          <p:cNvSpPr txBox="1">
            <a:spLocks noGrp="1"/>
          </p:cNvSpPr>
          <p:nvPr>
            <p:ph type="body" idx="1"/>
          </p:nvPr>
        </p:nvSpPr>
        <p:spPr>
          <a:xfrm>
            <a:off x="740850" y="1251600"/>
            <a:ext cx="4783200" cy="26403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b="1" dirty="0"/>
              <a:t>The Complexity Challenge</a:t>
            </a:r>
            <a:r>
              <a:rPr lang="en-US" dirty="0"/>
              <a:t>: In the rapidly evolving field of control systems and robotics, one of the most daunting challenges is managing complex nonlinear systems. These systems, often characterized by unpredictable behaviors and difficult modeling scenarios, represent a significant hurdle in both theoretical and practical aspects of control engineering.</a:t>
            </a:r>
          </a:p>
          <a:p>
            <a:pPr>
              <a:buFont typeface="Arial" panose="020B0604020202020204" pitchFamily="34" charset="0"/>
              <a:buChar char="•"/>
            </a:pPr>
            <a:endParaRPr lang="en-US" dirty="0"/>
          </a:p>
          <a:p>
            <a:pPr>
              <a:buFont typeface="Arial" panose="020B0604020202020204" pitchFamily="34" charset="0"/>
              <a:buChar char="•"/>
            </a:pPr>
            <a:r>
              <a:rPr lang="en-US" b="1" dirty="0"/>
              <a:t>Focus on Non-Strict-Feedback Systems</a:t>
            </a:r>
            <a:r>
              <a:rPr lang="en-US" dirty="0"/>
              <a:t>: Non-strict-feedback nonlinear systems, especially, pose a unique challenge. Their structural and behavioral intricacies make traditional control approaches less effective, necessitating the development of more advanced methods.</a:t>
            </a:r>
          </a:p>
        </p:txBody>
      </p:sp>
      <p:sp>
        <p:nvSpPr>
          <p:cNvPr id="2355" name="Google Shape;2355;p32"/>
          <p:cNvSpPr txBox="1">
            <a:spLocks noGrp="1"/>
          </p:cNvSpPr>
          <p:nvPr>
            <p:ph type="title"/>
          </p:nvPr>
        </p:nvSpPr>
        <p:spPr>
          <a:xfrm>
            <a:off x="740850" y="457200"/>
            <a:ext cx="47832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Motivation</a:t>
            </a:r>
            <a:endParaRPr dirty="0">
              <a:solidFill>
                <a:schemeClr val="lt1"/>
              </a:solidFill>
            </a:endParaRPr>
          </a:p>
        </p:txBody>
      </p:sp>
      <p:sp>
        <p:nvSpPr>
          <p:cNvPr id="2356" name="Google Shape;2356;p32"/>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16817430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54">
                                            <p:txEl>
                                              <p:pRg st="0" end="0"/>
                                            </p:txEl>
                                          </p:spTgt>
                                        </p:tgtEl>
                                        <p:attrNameLst>
                                          <p:attrName>style.visibility</p:attrName>
                                        </p:attrNameLst>
                                      </p:cBhvr>
                                      <p:to>
                                        <p:strVal val="visible"/>
                                      </p:to>
                                    </p:set>
                                    <p:animEffect transition="in" filter="wipe(left)">
                                      <p:cBhvr>
                                        <p:cTn id="7" dur="500"/>
                                        <p:tgtEl>
                                          <p:spTgt spid="235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sp>
        <p:nvSpPr>
          <p:cNvPr id="2349" name="Google Shape;2349;p32"/>
          <p:cNvSpPr/>
          <p:nvPr/>
        </p:nvSpPr>
        <p:spPr>
          <a:xfrm>
            <a:off x="6400200" y="538799"/>
            <a:ext cx="3239100" cy="369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2"/>
          <p:cNvSpPr/>
          <p:nvPr/>
        </p:nvSpPr>
        <p:spPr>
          <a:xfrm>
            <a:off x="7207500" y="-32867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2"/>
          <p:cNvSpPr/>
          <p:nvPr/>
        </p:nvSpPr>
        <p:spPr>
          <a:xfrm>
            <a:off x="5886375" y="13201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2"/>
          <p:cNvSpPr/>
          <p:nvPr/>
        </p:nvSpPr>
        <p:spPr>
          <a:xfrm>
            <a:off x="5763756" y="3961679"/>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med" len="med"/>
            <a:tailEnd type="none" w="med" len="med"/>
          </a:ln>
        </p:spPr>
      </p:sp>
      <p:sp>
        <p:nvSpPr>
          <p:cNvPr id="2353" name="Google Shape;2353;p32"/>
          <p:cNvSpPr/>
          <p:nvPr/>
        </p:nvSpPr>
        <p:spPr>
          <a:xfrm>
            <a:off x="8718025" y="749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2"/>
          <p:cNvSpPr txBox="1">
            <a:spLocks noGrp="1"/>
          </p:cNvSpPr>
          <p:nvPr>
            <p:ph type="body" idx="1"/>
          </p:nvPr>
        </p:nvSpPr>
        <p:spPr>
          <a:xfrm>
            <a:off x="740850" y="1251600"/>
            <a:ext cx="4783200" cy="26403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dirty="0"/>
              <a:t>The paper "Adaptive Neural Control for Non-Strict-Feedback Nonlinear Systems with Input Delay" represents an important moment in control system theory. It tackles the formidable challenge of non-strict-feedback systems with a novel approach, blending traditional methods with advanced neural network techniques.</a:t>
            </a:r>
          </a:p>
          <a:p>
            <a:pPr>
              <a:buFont typeface="Arial" panose="020B0604020202020204" pitchFamily="34" charset="0"/>
              <a:buChar char="•"/>
            </a:pPr>
            <a:endParaRPr lang="en-US" dirty="0"/>
          </a:p>
          <a:p>
            <a:pPr>
              <a:buFont typeface="Arial" panose="020B0604020202020204" pitchFamily="34" charset="0"/>
              <a:buChar char="•"/>
            </a:pPr>
            <a:r>
              <a:rPr lang="en-US" b="1" dirty="0"/>
              <a:t>Integration of Neural Networks and Backstepping Techniques</a:t>
            </a:r>
            <a:r>
              <a:rPr lang="en-US" dirty="0"/>
              <a:t>: The innovation lies in the ingenious use of neural networks, particularly Gaussian radial basis functions, combined with backstepping techniques. This hybrid approach allows for a more precise approximation of nonlinearities and better handling of system uncertainties.</a:t>
            </a:r>
          </a:p>
        </p:txBody>
      </p:sp>
      <p:sp>
        <p:nvSpPr>
          <p:cNvPr id="2355" name="Google Shape;2355;p32"/>
          <p:cNvSpPr txBox="1">
            <a:spLocks noGrp="1"/>
          </p:cNvSpPr>
          <p:nvPr>
            <p:ph type="title"/>
          </p:nvPr>
        </p:nvSpPr>
        <p:spPr>
          <a:xfrm>
            <a:off x="740850" y="457200"/>
            <a:ext cx="47832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Innovation by Original Authors</a:t>
            </a:r>
            <a:endParaRPr lang="en-US" sz="2400" dirty="0">
              <a:solidFill>
                <a:schemeClr val="lt1"/>
              </a:solidFill>
            </a:endParaRPr>
          </a:p>
        </p:txBody>
      </p:sp>
      <p:sp>
        <p:nvSpPr>
          <p:cNvPr id="2356" name="Google Shape;2356;p32"/>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8756818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54">
                                            <p:txEl>
                                              <p:pRg st="0" end="0"/>
                                            </p:txEl>
                                          </p:spTgt>
                                        </p:tgtEl>
                                        <p:attrNameLst>
                                          <p:attrName>style.visibility</p:attrName>
                                        </p:attrNameLst>
                                      </p:cBhvr>
                                      <p:to>
                                        <p:strVal val="visible"/>
                                      </p:to>
                                    </p:set>
                                    <p:animEffect transition="in" filter="wipe(left)">
                                      <p:cBhvr>
                                        <p:cTn id="7" dur="500"/>
                                        <p:tgtEl>
                                          <p:spTgt spid="2354">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2354">
                                            <p:txEl>
                                              <p:pRg st="2" end="2"/>
                                            </p:txEl>
                                          </p:spTgt>
                                        </p:tgtEl>
                                        <p:attrNameLst>
                                          <p:attrName>style.visibility</p:attrName>
                                        </p:attrNameLst>
                                      </p:cBhvr>
                                      <p:to>
                                        <p:strVal val="visible"/>
                                      </p:to>
                                    </p:set>
                                    <p:animEffect transition="in" filter="wipe(left)">
                                      <p:cBhvr>
                                        <p:cTn id="10" dur="500"/>
                                        <p:tgtEl>
                                          <p:spTgt spid="235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sp>
        <p:nvSpPr>
          <p:cNvPr id="2349" name="Google Shape;2349;p32"/>
          <p:cNvSpPr/>
          <p:nvPr/>
        </p:nvSpPr>
        <p:spPr>
          <a:xfrm>
            <a:off x="6400200" y="538799"/>
            <a:ext cx="3239100" cy="369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2"/>
          <p:cNvSpPr/>
          <p:nvPr/>
        </p:nvSpPr>
        <p:spPr>
          <a:xfrm>
            <a:off x="7207500" y="-32867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2"/>
          <p:cNvSpPr/>
          <p:nvPr/>
        </p:nvSpPr>
        <p:spPr>
          <a:xfrm>
            <a:off x="5886375" y="13201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2"/>
          <p:cNvSpPr/>
          <p:nvPr/>
        </p:nvSpPr>
        <p:spPr>
          <a:xfrm>
            <a:off x="5763756" y="3961679"/>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med" len="med"/>
            <a:tailEnd type="none" w="med" len="med"/>
          </a:ln>
        </p:spPr>
      </p:sp>
      <p:sp>
        <p:nvSpPr>
          <p:cNvPr id="2353" name="Google Shape;2353;p32"/>
          <p:cNvSpPr/>
          <p:nvPr/>
        </p:nvSpPr>
        <p:spPr>
          <a:xfrm>
            <a:off x="8718025" y="749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2"/>
          <p:cNvSpPr txBox="1">
            <a:spLocks noGrp="1"/>
          </p:cNvSpPr>
          <p:nvPr>
            <p:ph type="body" idx="1"/>
          </p:nvPr>
        </p:nvSpPr>
        <p:spPr>
          <a:xfrm>
            <a:off x="740850" y="1251600"/>
            <a:ext cx="4783200" cy="2640300"/>
          </a:xfrm>
          <a:prstGeom prst="rect">
            <a:avLst/>
          </a:prstGeom>
        </p:spPr>
        <p:txBody>
          <a:bodyPr spcFirstLastPara="1" wrap="square" lIns="91425" tIns="91425" rIns="91425" bIns="91425" anchor="t" anchorCtr="0">
            <a:noAutofit/>
          </a:bodyPr>
          <a:lstStyle/>
          <a:p>
            <a:pPr marL="152400" indent="0">
              <a:buNone/>
            </a:pPr>
            <a:r>
              <a:rPr lang="en-US" dirty="0"/>
              <a:t>Controller Design for Non-Strict-Feedback Systems:</a:t>
            </a:r>
          </a:p>
          <a:p>
            <a:pPr>
              <a:buFont typeface="Arial" panose="020B0604020202020204" pitchFamily="34" charset="0"/>
              <a:buChar char="•"/>
            </a:pPr>
            <a:endParaRPr lang="en-US" dirty="0"/>
          </a:p>
          <a:p>
            <a:pPr>
              <a:buFont typeface="Arial" panose="020B0604020202020204" pitchFamily="34" charset="0"/>
              <a:buChar char="•"/>
            </a:pPr>
            <a:r>
              <a:rPr lang="en-US" dirty="0"/>
              <a:t>Challenge Addressed: The research focuses on designing controllers for non-strict-feedback systems with input delay, a notably complex issue in control systems.</a:t>
            </a:r>
          </a:p>
          <a:p>
            <a:pPr>
              <a:buFont typeface="Arial" panose="020B0604020202020204" pitchFamily="34" charset="0"/>
              <a:buChar char="•"/>
            </a:pPr>
            <a:endParaRPr lang="en-US" dirty="0"/>
          </a:p>
          <a:p>
            <a:pPr>
              <a:buFont typeface="Arial" panose="020B0604020202020204" pitchFamily="34" charset="0"/>
              <a:buChar char="•"/>
            </a:pPr>
            <a:r>
              <a:rPr lang="en-US" dirty="0"/>
              <a:t>Utilization of Auxiliary Systems: To tackle the difficulties arising from input delays, an auxiliary system is employed. This innovative approach is pivotal in managing the challenges posed by the input delays in these systems​​.</a:t>
            </a:r>
          </a:p>
        </p:txBody>
      </p:sp>
      <p:sp>
        <p:nvSpPr>
          <p:cNvPr id="2355" name="Google Shape;2355;p32"/>
          <p:cNvSpPr txBox="1">
            <a:spLocks noGrp="1"/>
          </p:cNvSpPr>
          <p:nvPr>
            <p:ph type="title"/>
          </p:nvPr>
        </p:nvSpPr>
        <p:spPr>
          <a:xfrm>
            <a:off x="740850" y="457200"/>
            <a:ext cx="47832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Working and Theory of Adaptive Neural Control</a:t>
            </a:r>
            <a:endParaRPr lang="en-US" sz="2000" dirty="0">
              <a:solidFill>
                <a:schemeClr val="lt1"/>
              </a:solidFill>
            </a:endParaRPr>
          </a:p>
        </p:txBody>
      </p:sp>
      <p:sp>
        <p:nvSpPr>
          <p:cNvPr id="2356" name="Google Shape;2356;p32"/>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39154870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54">
                                            <p:txEl>
                                              <p:pRg st="0" end="0"/>
                                            </p:txEl>
                                          </p:spTgt>
                                        </p:tgtEl>
                                        <p:attrNameLst>
                                          <p:attrName>style.visibility</p:attrName>
                                        </p:attrNameLst>
                                      </p:cBhvr>
                                      <p:to>
                                        <p:strVal val="visible"/>
                                      </p:to>
                                    </p:set>
                                    <p:animEffect transition="in" filter="wipe(left)">
                                      <p:cBhvr>
                                        <p:cTn id="7" dur="500"/>
                                        <p:tgtEl>
                                          <p:spTgt spid="2354">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2354">
                                            <p:txEl>
                                              <p:pRg st="2" end="2"/>
                                            </p:txEl>
                                          </p:spTgt>
                                        </p:tgtEl>
                                        <p:attrNameLst>
                                          <p:attrName>style.visibility</p:attrName>
                                        </p:attrNameLst>
                                      </p:cBhvr>
                                      <p:to>
                                        <p:strVal val="visible"/>
                                      </p:to>
                                    </p:set>
                                    <p:animEffect transition="in" filter="wipe(left)">
                                      <p:cBhvr>
                                        <p:cTn id="10" dur="500"/>
                                        <p:tgtEl>
                                          <p:spTgt spid="2354">
                                            <p:txEl>
                                              <p:pRg st="2" end="2"/>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2354">
                                            <p:txEl>
                                              <p:pRg st="4" end="4"/>
                                            </p:txEl>
                                          </p:spTgt>
                                        </p:tgtEl>
                                        <p:attrNameLst>
                                          <p:attrName>style.visibility</p:attrName>
                                        </p:attrNameLst>
                                      </p:cBhvr>
                                      <p:to>
                                        <p:strVal val="visible"/>
                                      </p:to>
                                    </p:set>
                                    <p:animEffect transition="in" filter="wipe(left)">
                                      <p:cBhvr>
                                        <p:cTn id="13" dur="500"/>
                                        <p:tgtEl>
                                          <p:spTgt spid="235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sp>
        <p:nvSpPr>
          <p:cNvPr id="2349" name="Google Shape;2349;p32"/>
          <p:cNvSpPr/>
          <p:nvPr/>
        </p:nvSpPr>
        <p:spPr>
          <a:xfrm>
            <a:off x="6400200" y="538799"/>
            <a:ext cx="3239100" cy="369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2"/>
          <p:cNvSpPr/>
          <p:nvPr/>
        </p:nvSpPr>
        <p:spPr>
          <a:xfrm>
            <a:off x="7207500" y="-32867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2"/>
          <p:cNvSpPr/>
          <p:nvPr/>
        </p:nvSpPr>
        <p:spPr>
          <a:xfrm>
            <a:off x="5886375" y="13201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2"/>
          <p:cNvSpPr/>
          <p:nvPr/>
        </p:nvSpPr>
        <p:spPr>
          <a:xfrm>
            <a:off x="5763756" y="3961679"/>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med" len="med"/>
            <a:tailEnd type="none" w="med" len="med"/>
          </a:ln>
        </p:spPr>
      </p:sp>
      <p:sp>
        <p:nvSpPr>
          <p:cNvPr id="2353" name="Google Shape;2353;p32"/>
          <p:cNvSpPr/>
          <p:nvPr/>
        </p:nvSpPr>
        <p:spPr>
          <a:xfrm>
            <a:off x="8718025" y="749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2"/>
          <p:cNvSpPr txBox="1">
            <a:spLocks noGrp="1"/>
          </p:cNvSpPr>
          <p:nvPr>
            <p:ph type="body" idx="1"/>
          </p:nvPr>
        </p:nvSpPr>
        <p:spPr>
          <a:xfrm>
            <a:off x="740850" y="1251600"/>
            <a:ext cx="4783200" cy="2640300"/>
          </a:xfrm>
          <a:prstGeom prst="rect">
            <a:avLst/>
          </a:prstGeom>
        </p:spPr>
        <p:txBody>
          <a:bodyPr spcFirstLastPara="1" wrap="square" lIns="91425" tIns="91425" rIns="91425" bIns="91425" anchor="t" anchorCtr="0">
            <a:noAutofit/>
          </a:bodyPr>
          <a:lstStyle/>
          <a:p>
            <a:pPr marL="152400" indent="0">
              <a:buNone/>
            </a:pPr>
            <a:r>
              <a:rPr lang="en-US" b="1" dirty="0"/>
              <a:t>Integration of Backstepping and Neural Control</a:t>
            </a:r>
            <a:r>
              <a:rPr lang="en-US" dirty="0"/>
              <a:t>:</a:t>
            </a:r>
          </a:p>
          <a:p>
            <a:pPr marL="323850" indent="-171450">
              <a:buFont typeface="Arial" panose="020B0604020202020204" pitchFamily="34" charset="0"/>
              <a:buChar char="•"/>
            </a:pPr>
            <a:endParaRPr lang="en-US" dirty="0"/>
          </a:p>
          <a:p>
            <a:pPr>
              <a:buFont typeface="Arial" panose="020B0604020202020204" pitchFamily="34" charset="0"/>
              <a:buChar char="•"/>
            </a:pPr>
            <a:r>
              <a:rPr lang="en-US" b="1" dirty="0"/>
              <a:t>Adaptive Control Architecture</a:t>
            </a:r>
            <a:r>
              <a:rPr lang="en-US" dirty="0"/>
              <a:t>: The approach leverages the adaptive control architecture developed with neural networks (specifically Gaussian radial basis functions) and fuzzy logic systems. This method is renowned for its ability to approximate nonlinearities not directly analyzable.</a:t>
            </a:r>
          </a:p>
          <a:p>
            <a:pPr>
              <a:buFont typeface="Arial" panose="020B0604020202020204" pitchFamily="34" charset="0"/>
              <a:buChar char="•"/>
            </a:pPr>
            <a:endParaRPr lang="en-US" dirty="0"/>
          </a:p>
          <a:p>
            <a:pPr>
              <a:buFont typeface="Arial" panose="020B0604020202020204" pitchFamily="34" charset="0"/>
              <a:buChar char="•"/>
            </a:pPr>
            <a:r>
              <a:rPr lang="en-US" b="1" dirty="0"/>
              <a:t>Backstepping Technique</a:t>
            </a:r>
            <a:r>
              <a:rPr lang="en-US" dirty="0"/>
              <a:t>: The combination of backstepping techniques with adaptive fuzzy/neural control is applied to control nonlinear systems without needing to satisfy matching conditions. This integration enhances the controller's capability to manage complex system behaviors</a:t>
            </a:r>
          </a:p>
        </p:txBody>
      </p:sp>
      <p:sp>
        <p:nvSpPr>
          <p:cNvPr id="2355" name="Google Shape;2355;p32"/>
          <p:cNvSpPr txBox="1">
            <a:spLocks noGrp="1"/>
          </p:cNvSpPr>
          <p:nvPr>
            <p:ph type="title"/>
          </p:nvPr>
        </p:nvSpPr>
        <p:spPr>
          <a:xfrm>
            <a:off x="740850" y="457200"/>
            <a:ext cx="47832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Working and Theory of Adaptive Neural Control</a:t>
            </a:r>
            <a:endParaRPr lang="en-US" sz="2000" dirty="0">
              <a:solidFill>
                <a:schemeClr val="lt1"/>
              </a:solidFill>
            </a:endParaRPr>
          </a:p>
        </p:txBody>
      </p:sp>
      <p:sp>
        <p:nvSpPr>
          <p:cNvPr id="2356" name="Google Shape;2356;p32"/>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32511226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54">
                                            <p:txEl>
                                              <p:pRg st="0" end="0"/>
                                            </p:txEl>
                                          </p:spTgt>
                                        </p:tgtEl>
                                        <p:attrNameLst>
                                          <p:attrName>style.visibility</p:attrName>
                                        </p:attrNameLst>
                                      </p:cBhvr>
                                      <p:to>
                                        <p:strVal val="visible"/>
                                      </p:to>
                                    </p:set>
                                    <p:animEffect transition="in" filter="wipe(left)">
                                      <p:cBhvr>
                                        <p:cTn id="7" dur="500"/>
                                        <p:tgtEl>
                                          <p:spTgt spid="2354">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2354">
                                            <p:txEl>
                                              <p:pRg st="2" end="2"/>
                                            </p:txEl>
                                          </p:spTgt>
                                        </p:tgtEl>
                                        <p:attrNameLst>
                                          <p:attrName>style.visibility</p:attrName>
                                        </p:attrNameLst>
                                      </p:cBhvr>
                                      <p:to>
                                        <p:strVal val="visible"/>
                                      </p:to>
                                    </p:set>
                                    <p:animEffect transition="in" filter="wipe(left)">
                                      <p:cBhvr>
                                        <p:cTn id="10" dur="500"/>
                                        <p:tgtEl>
                                          <p:spTgt spid="2354">
                                            <p:txEl>
                                              <p:pRg st="2" end="2"/>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2354">
                                            <p:txEl>
                                              <p:pRg st="4" end="4"/>
                                            </p:txEl>
                                          </p:spTgt>
                                        </p:tgtEl>
                                        <p:attrNameLst>
                                          <p:attrName>style.visibility</p:attrName>
                                        </p:attrNameLst>
                                      </p:cBhvr>
                                      <p:to>
                                        <p:strVal val="visible"/>
                                      </p:to>
                                    </p:set>
                                    <p:animEffect transition="in" filter="wipe(left)">
                                      <p:cBhvr>
                                        <p:cTn id="13" dur="500"/>
                                        <p:tgtEl>
                                          <p:spTgt spid="235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sp>
        <p:nvSpPr>
          <p:cNvPr id="2349" name="Google Shape;2349;p32"/>
          <p:cNvSpPr/>
          <p:nvPr/>
        </p:nvSpPr>
        <p:spPr>
          <a:xfrm>
            <a:off x="6400200" y="538799"/>
            <a:ext cx="3239100" cy="369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2"/>
          <p:cNvSpPr/>
          <p:nvPr/>
        </p:nvSpPr>
        <p:spPr>
          <a:xfrm>
            <a:off x="7207500" y="-32867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2"/>
          <p:cNvSpPr/>
          <p:nvPr/>
        </p:nvSpPr>
        <p:spPr>
          <a:xfrm>
            <a:off x="5886375" y="13201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2"/>
          <p:cNvSpPr/>
          <p:nvPr/>
        </p:nvSpPr>
        <p:spPr>
          <a:xfrm>
            <a:off x="5763756" y="3961679"/>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med" len="med"/>
            <a:tailEnd type="none" w="med" len="med"/>
          </a:ln>
        </p:spPr>
      </p:sp>
      <p:sp>
        <p:nvSpPr>
          <p:cNvPr id="2353" name="Google Shape;2353;p32"/>
          <p:cNvSpPr/>
          <p:nvPr/>
        </p:nvSpPr>
        <p:spPr>
          <a:xfrm>
            <a:off x="8718025" y="749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2"/>
          <p:cNvSpPr txBox="1">
            <a:spLocks noGrp="1"/>
          </p:cNvSpPr>
          <p:nvPr>
            <p:ph type="body" idx="1"/>
          </p:nvPr>
        </p:nvSpPr>
        <p:spPr>
          <a:xfrm>
            <a:off x="740850" y="1159501"/>
            <a:ext cx="4783200" cy="2640300"/>
          </a:xfrm>
          <a:prstGeom prst="rect">
            <a:avLst/>
          </a:prstGeom>
        </p:spPr>
        <p:txBody>
          <a:bodyPr spcFirstLastPara="1" wrap="square" lIns="91425" tIns="91425" rIns="91425" bIns="91425" anchor="t" anchorCtr="0">
            <a:noAutofit/>
          </a:bodyPr>
          <a:lstStyle/>
          <a:p>
            <a:pPr marL="152400" indent="0">
              <a:buNone/>
            </a:pPr>
            <a:r>
              <a:rPr lang="en-US" sz="1100" b="1" dirty="0"/>
              <a:t>Contributions of the Research:</a:t>
            </a:r>
          </a:p>
          <a:p>
            <a:pPr marL="152400" indent="0">
              <a:buNone/>
            </a:pPr>
            <a:endParaRPr lang="en-US" sz="1100" b="1" dirty="0"/>
          </a:p>
          <a:p>
            <a:pPr marL="323850" indent="-171450">
              <a:buFont typeface="Arial" panose="020B0604020202020204" pitchFamily="34" charset="0"/>
              <a:buChar char="•"/>
            </a:pPr>
            <a:r>
              <a:rPr lang="en-US" sz="1100" b="1" dirty="0"/>
              <a:t>Extension to Non-Strict-Feedback Systems: A significant contribution of this research is extending adaptive neural control, a primary method for handling nonlinear control problems, to a class of nonlinear systems with input delay and non-strict feedback form.</a:t>
            </a:r>
          </a:p>
          <a:p>
            <a:pPr marL="323850" indent="-171450">
              <a:buFont typeface="Arial" panose="020B0604020202020204" pitchFamily="34" charset="0"/>
              <a:buChar char="•"/>
            </a:pPr>
            <a:endParaRPr lang="en-US" sz="1100" b="1" dirty="0"/>
          </a:p>
          <a:p>
            <a:pPr marL="323850" indent="-171450">
              <a:buFont typeface="Arial" panose="020B0604020202020204" pitchFamily="34" charset="0"/>
              <a:buChar char="•"/>
            </a:pPr>
            <a:r>
              <a:rPr lang="en-US" sz="1100" b="1" dirty="0"/>
              <a:t>Simplification of Controller Design: The use of radial basis functions in the neural network simplifies the process of dealing with the non-strict-feedback structure, effectively reducing the controller's design complexity</a:t>
            </a:r>
          </a:p>
          <a:p>
            <a:pPr marL="152400" indent="0">
              <a:buNone/>
            </a:pPr>
            <a:endParaRPr lang="en-US" sz="1100" b="1" dirty="0"/>
          </a:p>
          <a:p>
            <a:pPr marL="152400" indent="0">
              <a:buNone/>
            </a:pPr>
            <a:r>
              <a:rPr lang="en-US" sz="1100" b="1" dirty="0"/>
              <a:t>Outcome</a:t>
            </a:r>
            <a:r>
              <a:rPr lang="en-US" sz="1100" dirty="0"/>
              <a:t>:</a:t>
            </a:r>
          </a:p>
          <a:p>
            <a:pPr>
              <a:buFont typeface="Arial" panose="020B0604020202020204" pitchFamily="34" charset="0"/>
              <a:buChar char="•"/>
            </a:pPr>
            <a:r>
              <a:rPr lang="en-US" sz="1100" b="1" dirty="0"/>
              <a:t>Semi-Global Uniform Ultimate Boundedness</a:t>
            </a:r>
            <a:r>
              <a:rPr lang="en-US" sz="1100" dirty="0"/>
              <a:t>: The state-feedback stabilization controller developed through this methodology ensures that the variables within the closed-loop system are semi-globally uniformly ultimately bounded, maintaining system stability within a specified range around the origin</a:t>
            </a:r>
          </a:p>
          <a:p>
            <a:pPr marL="152400" indent="0">
              <a:buNone/>
            </a:pPr>
            <a:endParaRPr lang="en-US" sz="1100" b="1" dirty="0"/>
          </a:p>
          <a:p>
            <a:pPr marL="323850" indent="-171450">
              <a:buFont typeface="Arial" panose="020B0604020202020204" pitchFamily="34" charset="0"/>
              <a:buChar char="•"/>
            </a:pPr>
            <a:endParaRPr lang="en-US" sz="1100" b="1" dirty="0"/>
          </a:p>
          <a:p>
            <a:pPr marL="323850" indent="-171450">
              <a:buFont typeface="Arial" panose="020B0604020202020204" pitchFamily="34" charset="0"/>
              <a:buChar char="•"/>
            </a:pPr>
            <a:endParaRPr lang="en-US" sz="1100" dirty="0"/>
          </a:p>
        </p:txBody>
      </p:sp>
      <p:sp>
        <p:nvSpPr>
          <p:cNvPr id="2355" name="Google Shape;2355;p32"/>
          <p:cNvSpPr txBox="1">
            <a:spLocks noGrp="1"/>
          </p:cNvSpPr>
          <p:nvPr>
            <p:ph type="title"/>
          </p:nvPr>
        </p:nvSpPr>
        <p:spPr>
          <a:xfrm>
            <a:off x="740850" y="457200"/>
            <a:ext cx="47832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Working and Theory of Adaptive Neural Control</a:t>
            </a:r>
            <a:endParaRPr lang="en-US" sz="2000" dirty="0">
              <a:solidFill>
                <a:schemeClr val="lt1"/>
              </a:solidFill>
            </a:endParaRPr>
          </a:p>
        </p:txBody>
      </p:sp>
      <p:sp>
        <p:nvSpPr>
          <p:cNvPr id="2356" name="Google Shape;2356;p32"/>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39848751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54">
                                            <p:txEl>
                                              <p:pRg st="0" end="0"/>
                                            </p:txEl>
                                          </p:spTgt>
                                        </p:tgtEl>
                                        <p:attrNameLst>
                                          <p:attrName>style.visibility</p:attrName>
                                        </p:attrNameLst>
                                      </p:cBhvr>
                                      <p:to>
                                        <p:strVal val="visible"/>
                                      </p:to>
                                    </p:set>
                                    <p:animEffect transition="in" filter="wipe(left)">
                                      <p:cBhvr>
                                        <p:cTn id="7" dur="500"/>
                                        <p:tgtEl>
                                          <p:spTgt spid="2354">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2354">
                                            <p:txEl>
                                              <p:pRg st="2" end="2"/>
                                            </p:txEl>
                                          </p:spTgt>
                                        </p:tgtEl>
                                        <p:attrNameLst>
                                          <p:attrName>style.visibility</p:attrName>
                                        </p:attrNameLst>
                                      </p:cBhvr>
                                      <p:to>
                                        <p:strVal val="visible"/>
                                      </p:to>
                                    </p:set>
                                    <p:animEffect transition="in" filter="wipe(left)">
                                      <p:cBhvr>
                                        <p:cTn id="10" dur="500"/>
                                        <p:tgtEl>
                                          <p:spTgt spid="2354">
                                            <p:txEl>
                                              <p:pRg st="2" end="2"/>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2354">
                                            <p:txEl>
                                              <p:pRg st="4" end="4"/>
                                            </p:txEl>
                                          </p:spTgt>
                                        </p:tgtEl>
                                        <p:attrNameLst>
                                          <p:attrName>style.visibility</p:attrName>
                                        </p:attrNameLst>
                                      </p:cBhvr>
                                      <p:to>
                                        <p:strVal val="visible"/>
                                      </p:to>
                                    </p:set>
                                    <p:animEffect transition="in" filter="wipe(left)">
                                      <p:cBhvr>
                                        <p:cTn id="13" dur="500"/>
                                        <p:tgtEl>
                                          <p:spTgt spid="2354">
                                            <p:txEl>
                                              <p:pRg st="4" end="4"/>
                                            </p:txEl>
                                          </p:spTgt>
                                        </p:tgtEl>
                                      </p:cBhvr>
                                    </p:animEffect>
                                  </p:childTnLst>
                                </p:cTn>
                              </p:par>
                              <p:par>
                                <p:cTn id="14" presetID="22" presetClass="entr" presetSubtype="8" fill="hold" nodeType="withEffect">
                                  <p:stCondLst>
                                    <p:cond delay="0"/>
                                  </p:stCondLst>
                                  <p:childTnLst>
                                    <p:set>
                                      <p:cBhvr>
                                        <p:cTn id="15" dur="1" fill="hold">
                                          <p:stCondLst>
                                            <p:cond delay="0"/>
                                          </p:stCondLst>
                                        </p:cTn>
                                        <p:tgtEl>
                                          <p:spTgt spid="2354">
                                            <p:txEl>
                                              <p:pRg st="6" end="6"/>
                                            </p:txEl>
                                          </p:spTgt>
                                        </p:tgtEl>
                                        <p:attrNameLst>
                                          <p:attrName>style.visibility</p:attrName>
                                        </p:attrNameLst>
                                      </p:cBhvr>
                                      <p:to>
                                        <p:strVal val="visible"/>
                                      </p:to>
                                    </p:set>
                                    <p:animEffect transition="in" filter="wipe(left)">
                                      <p:cBhvr>
                                        <p:cTn id="16" dur="500"/>
                                        <p:tgtEl>
                                          <p:spTgt spid="2354">
                                            <p:txEl>
                                              <p:pRg st="6" end="6"/>
                                            </p:txEl>
                                          </p:spTgt>
                                        </p:tgtEl>
                                      </p:cBhvr>
                                    </p:animEffect>
                                  </p:childTnLst>
                                </p:cTn>
                              </p:par>
                              <p:par>
                                <p:cTn id="17" presetID="22" presetClass="entr" presetSubtype="8" fill="hold" nodeType="withEffect">
                                  <p:stCondLst>
                                    <p:cond delay="0"/>
                                  </p:stCondLst>
                                  <p:childTnLst>
                                    <p:set>
                                      <p:cBhvr>
                                        <p:cTn id="18" dur="1" fill="hold">
                                          <p:stCondLst>
                                            <p:cond delay="0"/>
                                          </p:stCondLst>
                                        </p:cTn>
                                        <p:tgtEl>
                                          <p:spTgt spid="2354">
                                            <p:txEl>
                                              <p:pRg st="7" end="7"/>
                                            </p:txEl>
                                          </p:spTgt>
                                        </p:tgtEl>
                                        <p:attrNameLst>
                                          <p:attrName>style.visibility</p:attrName>
                                        </p:attrNameLst>
                                      </p:cBhvr>
                                      <p:to>
                                        <p:strVal val="visible"/>
                                      </p:to>
                                    </p:set>
                                    <p:animEffect transition="in" filter="wipe(left)">
                                      <p:cBhvr>
                                        <p:cTn id="19" dur="500"/>
                                        <p:tgtEl>
                                          <p:spTgt spid="235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sp>
        <p:nvSpPr>
          <p:cNvPr id="2349" name="Google Shape;2349;p32"/>
          <p:cNvSpPr/>
          <p:nvPr/>
        </p:nvSpPr>
        <p:spPr>
          <a:xfrm>
            <a:off x="6400200" y="538799"/>
            <a:ext cx="3239100" cy="369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2"/>
          <p:cNvSpPr/>
          <p:nvPr/>
        </p:nvSpPr>
        <p:spPr>
          <a:xfrm>
            <a:off x="7207500" y="-32867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2"/>
          <p:cNvSpPr/>
          <p:nvPr/>
        </p:nvSpPr>
        <p:spPr>
          <a:xfrm>
            <a:off x="5886375" y="13201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2"/>
          <p:cNvSpPr/>
          <p:nvPr/>
        </p:nvSpPr>
        <p:spPr>
          <a:xfrm>
            <a:off x="5763756" y="3961679"/>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med" len="med"/>
            <a:tailEnd type="none" w="med" len="med"/>
          </a:ln>
        </p:spPr>
      </p:sp>
      <p:sp>
        <p:nvSpPr>
          <p:cNvPr id="2353" name="Google Shape;2353;p32"/>
          <p:cNvSpPr/>
          <p:nvPr/>
        </p:nvSpPr>
        <p:spPr>
          <a:xfrm>
            <a:off x="8718025" y="749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2"/>
          <p:cNvSpPr txBox="1">
            <a:spLocks noGrp="1"/>
          </p:cNvSpPr>
          <p:nvPr>
            <p:ph type="body" idx="1"/>
          </p:nvPr>
        </p:nvSpPr>
        <p:spPr>
          <a:xfrm>
            <a:off x="740850" y="1159501"/>
            <a:ext cx="4783200" cy="2640300"/>
          </a:xfrm>
          <a:prstGeom prst="rect">
            <a:avLst/>
          </a:prstGeom>
        </p:spPr>
        <p:txBody>
          <a:bodyPr spcFirstLastPara="1" wrap="square" lIns="91425" tIns="91425" rIns="91425" bIns="91425" anchor="t" anchorCtr="0">
            <a:noAutofit/>
          </a:bodyPr>
          <a:lstStyle/>
          <a:p>
            <a:pPr marL="152400" indent="0">
              <a:buNone/>
            </a:pPr>
            <a:r>
              <a:rPr lang="en-US" sz="1100" b="1" dirty="0"/>
              <a:t>Main Equation:</a:t>
            </a:r>
          </a:p>
          <a:p>
            <a:pPr marL="152400" indent="0">
              <a:buNone/>
            </a:pPr>
            <a:endParaRPr lang="en-US" sz="1100" b="1" dirty="0"/>
          </a:p>
          <a:p>
            <a:pPr marL="152400" indent="0">
              <a:buNone/>
            </a:pPr>
            <a:endParaRPr lang="en-US" sz="1100" b="1" dirty="0"/>
          </a:p>
          <a:p>
            <a:pPr marL="152400" indent="0">
              <a:buNone/>
            </a:pPr>
            <a:endParaRPr lang="en-US" sz="1100" b="1" dirty="0"/>
          </a:p>
          <a:p>
            <a:pPr marL="152400" indent="0">
              <a:buNone/>
            </a:pPr>
            <a:endParaRPr lang="en-US" sz="1100" b="1" dirty="0"/>
          </a:p>
          <a:p>
            <a:pPr marL="152400" indent="0">
              <a:buNone/>
            </a:pPr>
            <a:r>
              <a:rPr lang="en-US" sz="1100" b="1" dirty="0"/>
              <a:t>System Dynamics:</a:t>
            </a:r>
          </a:p>
          <a:p>
            <a:pPr marL="152400" indent="0">
              <a:buNone/>
            </a:pPr>
            <a:r>
              <a:rPr lang="en-US" dirty="0"/>
              <a:t>The system is characterized by the following state equations:</a:t>
            </a:r>
          </a:p>
          <a:p>
            <a:pPr marL="152400" indent="0">
              <a:buNone/>
            </a:pPr>
            <a:endParaRPr lang="en-US" dirty="0"/>
          </a:p>
          <a:p>
            <a:pPr marL="152400" indent="0">
              <a:buNone/>
            </a:pPr>
            <a:endParaRPr lang="en-US" sz="1100" dirty="0"/>
          </a:p>
          <a:p>
            <a:pPr marL="152400" indent="0">
              <a:buNone/>
            </a:pPr>
            <a:endParaRPr lang="en-US" sz="1100" b="1" dirty="0"/>
          </a:p>
          <a:p>
            <a:pPr marL="323850" indent="-171450">
              <a:buFont typeface="Arial" panose="020B0604020202020204" pitchFamily="34" charset="0"/>
              <a:buChar char="•"/>
            </a:pPr>
            <a:endParaRPr lang="en-US" sz="1100" b="1" dirty="0"/>
          </a:p>
          <a:p>
            <a:pPr marL="323850" indent="-171450">
              <a:buFont typeface="Arial" panose="020B0604020202020204" pitchFamily="34" charset="0"/>
              <a:buChar char="•"/>
            </a:pPr>
            <a:endParaRPr lang="en-US" sz="1100" dirty="0"/>
          </a:p>
          <a:p>
            <a:pPr marL="152400" indent="0">
              <a:buNone/>
            </a:pPr>
            <a:endParaRPr lang="en-US" sz="1100" dirty="0"/>
          </a:p>
          <a:p>
            <a:pPr marL="323850" indent="-171450">
              <a:buFont typeface="Arial" panose="020B0604020202020204" pitchFamily="34" charset="0"/>
              <a:buChar char="•"/>
            </a:pPr>
            <a:r>
              <a:rPr lang="en-US" dirty="0"/>
              <a:t>These equations represent the nonlinear system dynamics, including a delay in the control input </a:t>
            </a:r>
            <a:r>
              <a:rPr lang="en-US" i="1" dirty="0"/>
              <a:t>u</a:t>
            </a:r>
            <a:r>
              <a:rPr lang="en-US" dirty="0"/>
              <a:t>(</a:t>
            </a:r>
            <a:r>
              <a:rPr lang="en-US" i="1" dirty="0"/>
              <a:t>t</a:t>
            </a:r>
            <a:r>
              <a:rPr lang="en-US" dirty="0"/>
              <a:t>−</a:t>
            </a:r>
            <a:r>
              <a:rPr lang="en-US" i="1" dirty="0"/>
              <a:t>τ)</a:t>
            </a:r>
          </a:p>
          <a:p>
            <a:pPr marL="323850" indent="-171450">
              <a:buFont typeface="Arial" panose="020B0604020202020204" pitchFamily="34" charset="0"/>
              <a:buChar char="•"/>
            </a:pPr>
            <a:endParaRPr lang="en-US" sz="1100" i="1" dirty="0"/>
          </a:p>
          <a:p>
            <a:pPr marL="152400" indent="0">
              <a:buNone/>
            </a:pPr>
            <a:endParaRPr lang="en-US" sz="1100" dirty="0"/>
          </a:p>
        </p:txBody>
      </p:sp>
      <p:sp>
        <p:nvSpPr>
          <p:cNvPr id="2355" name="Google Shape;2355;p32"/>
          <p:cNvSpPr txBox="1">
            <a:spLocks noGrp="1"/>
          </p:cNvSpPr>
          <p:nvPr>
            <p:ph type="title"/>
          </p:nvPr>
        </p:nvSpPr>
        <p:spPr>
          <a:xfrm>
            <a:off x="740850" y="457200"/>
            <a:ext cx="47832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Formulas and Technical Details</a:t>
            </a:r>
            <a:endParaRPr lang="en-US" sz="2000" dirty="0">
              <a:solidFill>
                <a:schemeClr val="lt1"/>
              </a:solidFill>
            </a:endParaRPr>
          </a:p>
        </p:txBody>
      </p:sp>
      <p:sp>
        <p:nvSpPr>
          <p:cNvPr id="2356" name="Google Shape;2356;p32"/>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8</a:t>
            </a:fld>
            <a:endParaRPr/>
          </a:p>
        </p:txBody>
      </p:sp>
      <p:pic>
        <p:nvPicPr>
          <p:cNvPr id="3" name="Picture 2">
            <a:extLst>
              <a:ext uri="{FF2B5EF4-FFF2-40B4-BE49-F238E27FC236}">
                <a16:creationId xmlns:a16="http://schemas.microsoft.com/office/drawing/2014/main" id="{6640BC21-3C64-932C-F11D-79399150844A}"/>
              </a:ext>
            </a:extLst>
          </p:cNvPr>
          <p:cNvPicPr>
            <a:picLocks noChangeAspect="1"/>
          </p:cNvPicPr>
          <p:nvPr/>
        </p:nvPicPr>
        <p:blipFill>
          <a:blip r:embed="rId3"/>
          <a:stretch>
            <a:fillRect/>
          </a:stretch>
        </p:blipFill>
        <p:spPr>
          <a:xfrm>
            <a:off x="1844136" y="2627184"/>
            <a:ext cx="2178739" cy="1030256"/>
          </a:xfrm>
          <a:prstGeom prst="rect">
            <a:avLst/>
          </a:prstGeom>
        </p:spPr>
      </p:pic>
      <p:pic>
        <p:nvPicPr>
          <p:cNvPr id="5" name="Picture 4">
            <a:extLst>
              <a:ext uri="{FF2B5EF4-FFF2-40B4-BE49-F238E27FC236}">
                <a16:creationId xmlns:a16="http://schemas.microsoft.com/office/drawing/2014/main" id="{86219DB1-0287-CA0F-1749-A311009E168F}"/>
              </a:ext>
            </a:extLst>
          </p:cNvPr>
          <p:cNvPicPr>
            <a:picLocks noChangeAspect="1"/>
          </p:cNvPicPr>
          <p:nvPr/>
        </p:nvPicPr>
        <p:blipFill>
          <a:blip r:embed="rId4"/>
          <a:stretch>
            <a:fillRect/>
          </a:stretch>
        </p:blipFill>
        <p:spPr>
          <a:xfrm>
            <a:off x="1034178" y="4047780"/>
            <a:ext cx="3798656" cy="546722"/>
          </a:xfrm>
          <a:prstGeom prst="rect">
            <a:avLst/>
          </a:prstGeom>
        </p:spPr>
      </p:pic>
      <p:pic>
        <p:nvPicPr>
          <p:cNvPr id="7" name="Picture 6">
            <a:extLst>
              <a:ext uri="{FF2B5EF4-FFF2-40B4-BE49-F238E27FC236}">
                <a16:creationId xmlns:a16="http://schemas.microsoft.com/office/drawing/2014/main" id="{BA2520A0-808F-CCC8-6C01-CE257E6F8A5E}"/>
              </a:ext>
            </a:extLst>
          </p:cNvPr>
          <p:cNvPicPr>
            <a:picLocks noChangeAspect="1"/>
          </p:cNvPicPr>
          <p:nvPr/>
        </p:nvPicPr>
        <p:blipFill>
          <a:blip r:embed="rId5"/>
          <a:stretch>
            <a:fillRect/>
          </a:stretch>
        </p:blipFill>
        <p:spPr>
          <a:xfrm>
            <a:off x="1844135" y="1464125"/>
            <a:ext cx="2178740" cy="532758"/>
          </a:xfrm>
          <a:prstGeom prst="rect">
            <a:avLst/>
          </a:prstGeom>
        </p:spPr>
      </p:pic>
    </p:spTree>
    <p:extLst>
      <p:ext uri="{BB962C8B-B14F-4D97-AF65-F5344CB8AC3E}">
        <p14:creationId xmlns:p14="http://schemas.microsoft.com/office/powerpoint/2010/main" val="19941760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54">
                                            <p:txEl>
                                              <p:pRg st="5" end="5"/>
                                            </p:txEl>
                                          </p:spTgt>
                                        </p:tgtEl>
                                        <p:attrNameLst>
                                          <p:attrName>style.visibility</p:attrName>
                                        </p:attrNameLst>
                                      </p:cBhvr>
                                      <p:to>
                                        <p:strVal val="visible"/>
                                      </p:to>
                                    </p:set>
                                    <p:animEffect transition="in" filter="wipe(left)">
                                      <p:cBhvr>
                                        <p:cTn id="7" dur="500"/>
                                        <p:tgtEl>
                                          <p:spTgt spid="2354">
                                            <p:txEl>
                                              <p:pRg st="5" end="5"/>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2354">
                                            <p:txEl>
                                              <p:pRg st="0" end="0"/>
                                            </p:txEl>
                                          </p:spTgt>
                                        </p:tgtEl>
                                        <p:attrNameLst>
                                          <p:attrName>style.visibility</p:attrName>
                                        </p:attrNameLst>
                                      </p:cBhvr>
                                      <p:to>
                                        <p:strVal val="visible"/>
                                      </p:to>
                                    </p:set>
                                    <p:animEffect transition="in" filter="wipe(left)">
                                      <p:cBhvr>
                                        <p:cTn id="10" dur="500"/>
                                        <p:tgtEl>
                                          <p:spTgt spid="2354">
                                            <p:txEl>
                                              <p:pRg st="0" end="0"/>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2354">
                                            <p:txEl>
                                              <p:pRg st="6" end="6"/>
                                            </p:txEl>
                                          </p:spTgt>
                                        </p:tgtEl>
                                        <p:attrNameLst>
                                          <p:attrName>style.visibility</p:attrName>
                                        </p:attrNameLst>
                                      </p:cBhvr>
                                      <p:to>
                                        <p:strVal val="visible"/>
                                      </p:to>
                                    </p:set>
                                    <p:animEffect transition="in" filter="wipe(left)">
                                      <p:cBhvr>
                                        <p:cTn id="13" dur="500"/>
                                        <p:tgtEl>
                                          <p:spTgt spid="2354">
                                            <p:txEl>
                                              <p:pRg st="6" end="6"/>
                                            </p:txEl>
                                          </p:spTgt>
                                        </p:tgtEl>
                                      </p:cBhvr>
                                    </p:animEffect>
                                  </p:childTnLst>
                                </p:cTn>
                              </p:par>
                              <p:par>
                                <p:cTn id="14" presetID="22" presetClass="entr" presetSubtype="8" fill="hold" nodeType="withEffect">
                                  <p:stCondLst>
                                    <p:cond delay="0"/>
                                  </p:stCondLst>
                                  <p:childTnLst>
                                    <p:set>
                                      <p:cBhvr>
                                        <p:cTn id="15" dur="1" fill="hold">
                                          <p:stCondLst>
                                            <p:cond delay="0"/>
                                          </p:stCondLst>
                                        </p:cTn>
                                        <p:tgtEl>
                                          <p:spTgt spid="2354">
                                            <p:txEl>
                                              <p:pRg st="13" end="13"/>
                                            </p:txEl>
                                          </p:spTgt>
                                        </p:tgtEl>
                                        <p:attrNameLst>
                                          <p:attrName>style.visibility</p:attrName>
                                        </p:attrNameLst>
                                      </p:cBhvr>
                                      <p:to>
                                        <p:strVal val="visible"/>
                                      </p:to>
                                    </p:set>
                                    <p:animEffect transition="in" filter="wipe(left)">
                                      <p:cBhvr>
                                        <p:cTn id="16" dur="500"/>
                                        <p:tgtEl>
                                          <p:spTgt spid="2354">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sp>
        <p:nvSpPr>
          <p:cNvPr id="2349" name="Google Shape;2349;p32"/>
          <p:cNvSpPr/>
          <p:nvPr/>
        </p:nvSpPr>
        <p:spPr>
          <a:xfrm>
            <a:off x="6400200" y="538799"/>
            <a:ext cx="3239100" cy="369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2"/>
          <p:cNvSpPr/>
          <p:nvPr/>
        </p:nvSpPr>
        <p:spPr>
          <a:xfrm>
            <a:off x="7207500" y="-32867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2"/>
          <p:cNvSpPr/>
          <p:nvPr/>
        </p:nvSpPr>
        <p:spPr>
          <a:xfrm>
            <a:off x="5886375" y="13201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2"/>
          <p:cNvSpPr/>
          <p:nvPr/>
        </p:nvSpPr>
        <p:spPr>
          <a:xfrm>
            <a:off x="5763756" y="3961679"/>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med" len="med"/>
            <a:tailEnd type="none" w="med" len="med"/>
          </a:ln>
        </p:spPr>
      </p:sp>
      <p:sp>
        <p:nvSpPr>
          <p:cNvPr id="2353" name="Google Shape;2353;p32"/>
          <p:cNvSpPr/>
          <p:nvPr/>
        </p:nvSpPr>
        <p:spPr>
          <a:xfrm>
            <a:off x="8718025" y="749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2"/>
          <p:cNvSpPr txBox="1">
            <a:spLocks noGrp="1"/>
          </p:cNvSpPr>
          <p:nvPr>
            <p:ph type="body" idx="1"/>
          </p:nvPr>
        </p:nvSpPr>
        <p:spPr>
          <a:xfrm>
            <a:off x="699525" y="1070338"/>
            <a:ext cx="4783200" cy="2640300"/>
          </a:xfrm>
          <a:prstGeom prst="rect">
            <a:avLst/>
          </a:prstGeom>
        </p:spPr>
        <p:txBody>
          <a:bodyPr spcFirstLastPara="1" wrap="square" lIns="91425" tIns="91425" rIns="91425" bIns="91425" anchor="t" anchorCtr="0">
            <a:noAutofit/>
          </a:bodyPr>
          <a:lstStyle/>
          <a:p>
            <a:pPr marL="152400" indent="0">
              <a:buNone/>
            </a:pPr>
            <a:r>
              <a:rPr lang="en-US" sz="1100" b="1" dirty="0"/>
              <a:t>Virtual Control Law (</a:t>
            </a:r>
            <a:r>
              <a:rPr lang="el-GR" sz="1100" b="1" i="1" dirty="0"/>
              <a:t>α</a:t>
            </a:r>
            <a:r>
              <a:rPr lang="en-US" sz="1100" b="1" i="1" dirty="0" err="1"/>
              <a:t>i</a:t>
            </a:r>
            <a:r>
              <a:rPr lang="en-US" sz="1100" b="1" dirty="0"/>
              <a:t>​)</a:t>
            </a:r>
            <a:r>
              <a:rPr lang="en-US" sz="1100" dirty="0"/>
              <a:t>:</a:t>
            </a:r>
          </a:p>
          <a:p>
            <a:pPr marL="152400" indent="0">
              <a:buNone/>
            </a:pPr>
            <a:r>
              <a:rPr lang="en-US" sz="1100" dirty="0"/>
              <a:t>The virtual control inputs are defined as:</a:t>
            </a:r>
          </a:p>
          <a:p>
            <a:pPr marL="152400" indent="0">
              <a:buNone/>
            </a:pPr>
            <a:endParaRPr lang="en-US" dirty="0"/>
          </a:p>
          <a:p>
            <a:pPr marL="152400" indent="0">
              <a:buNone/>
            </a:pPr>
            <a:endParaRPr lang="en-US" sz="1100" dirty="0"/>
          </a:p>
          <a:p>
            <a:pPr marL="152400" indent="0">
              <a:buNone/>
            </a:pPr>
            <a:endParaRPr lang="en-US" sz="1100" b="1" dirty="0"/>
          </a:p>
          <a:p>
            <a:pPr marL="323850" indent="-171450">
              <a:buFont typeface="Arial" panose="020B0604020202020204" pitchFamily="34" charset="0"/>
              <a:buChar char="•"/>
            </a:pPr>
            <a:endParaRPr lang="en-US" sz="1100" b="1" dirty="0"/>
          </a:p>
          <a:p>
            <a:pPr marL="323850" indent="-171450">
              <a:buFont typeface="Arial" panose="020B0604020202020204" pitchFamily="34" charset="0"/>
              <a:buChar char="•"/>
            </a:pPr>
            <a:r>
              <a:rPr lang="en-US" sz="1100" dirty="0"/>
              <a:t>α</a:t>
            </a:r>
            <a:r>
              <a:rPr lang="en-US" sz="1100" dirty="0" err="1"/>
              <a:t>i</a:t>
            </a:r>
            <a:r>
              <a:rPr lang="en-US" sz="1100" dirty="0"/>
              <a:t> are intermediate control actions used in the backstepping design, incorporating system states (zi), adaptive parameters (</a:t>
            </a:r>
            <a:r>
              <a:rPr lang="en-US" sz="1100" dirty="0" err="1"/>
              <a:t>θi</a:t>
            </a:r>
            <a:r>
              <a:rPr lang="en-US" sz="1100" dirty="0"/>
              <a:t>), and the radial basis function (</a:t>
            </a:r>
            <a:r>
              <a:rPr lang="en-US" sz="1100" dirty="0" err="1"/>
              <a:t>Φi</a:t>
            </a:r>
            <a:r>
              <a:rPr lang="en-US" sz="1100" dirty="0"/>
              <a:t>(Xi))</a:t>
            </a:r>
          </a:p>
          <a:p>
            <a:pPr marL="323850" indent="-171450">
              <a:buFont typeface="Arial" panose="020B0604020202020204" pitchFamily="34" charset="0"/>
              <a:buChar char="•"/>
            </a:pPr>
            <a:endParaRPr lang="en-US" sz="1100" dirty="0"/>
          </a:p>
          <a:p>
            <a:pPr marL="152400" indent="0">
              <a:buNone/>
            </a:pPr>
            <a:r>
              <a:rPr lang="en-US" b="1" dirty="0"/>
              <a:t>Adaptive Law (</a:t>
            </a:r>
            <a:r>
              <a:rPr lang="el-GR" b="1" i="1" dirty="0"/>
              <a:t>θ</a:t>
            </a:r>
            <a:r>
              <a:rPr lang="el-GR" b="1" dirty="0"/>
              <a:t>˙</a:t>
            </a:r>
            <a:r>
              <a:rPr lang="en-US" b="1" i="1" dirty="0" err="1"/>
              <a:t>i</a:t>
            </a:r>
            <a:r>
              <a:rPr lang="en-US" b="1" dirty="0"/>
              <a:t>​):</a:t>
            </a:r>
          </a:p>
          <a:p>
            <a:pPr marL="152400" indent="0">
              <a:buNone/>
            </a:pPr>
            <a:r>
              <a:rPr lang="en-US" dirty="0"/>
              <a:t>The adaptive laws for updating the neural network parameters are given by:</a:t>
            </a:r>
          </a:p>
          <a:p>
            <a:pPr marL="152400" indent="0">
              <a:buNone/>
            </a:pPr>
            <a:endParaRPr lang="en-US" sz="1100" dirty="0"/>
          </a:p>
          <a:p>
            <a:pPr marL="323850" indent="-171450">
              <a:buFont typeface="Arial" panose="020B0604020202020204" pitchFamily="34" charset="0"/>
              <a:buChar char="•"/>
            </a:pPr>
            <a:endParaRPr lang="en-US" sz="1100" dirty="0"/>
          </a:p>
          <a:p>
            <a:pPr marL="152400" indent="0">
              <a:buNone/>
            </a:pPr>
            <a:endParaRPr lang="en-US" sz="1100" i="1" dirty="0"/>
          </a:p>
          <a:p>
            <a:pPr marL="152400" indent="0">
              <a:buNone/>
            </a:pPr>
            <a:endParaRPr lang="en-US" sz="600" i="1" dirty="0"/>
          </a:p>
          <a:p>
            <a:pPr marL="323850" indent="-171450">
              <a:buFont typeface="Arial" panose="020B0604020202020204" pitchFamily="34" charset="0"/>
              <a:buChar char="•"/>
            </a:pPr>
            <a:r>
              <a:rPr lang="en-US" sz="1100" dirty="0"/>
              <a:t>These laws adjust the parameters </a:t>
            </a:r>
            <a:r>
              <a:rPr lang="en-US" sz="1100" dirty="0" err="1"/>
              <a:t>θi</a:t>
            </a:r>
            <a:r>
              <a:rPr lang="en-US" sz="1100" dirty="0"/>
              <a:t> of the neural network based on the state information Xi and control errors zi, ensuring the system adapts to uncertainties and nonlinearities.</a:t>
            </a:r>
          </a:p>
          <a:p>
            <a:pPr marL="152400" indent="0">
              <a:buNone/>
            </a:pPr>
            <a:endParaRPr lang="en-US" sz="1100" dirty="0"/>
          </a:p>
        </p:txBody>
      </p:sp>
      <p:sp>
        <p:nvSpPr>
          <p:cNvPr id="2355" name="Google Shape;2355;p32"/>
          <p:cNvSpPr txBox="1">
            <a:spLocks noGrp="1"/>
          </p:cNvSpPr>
          <p:nvPr>
            <p:ph type="title"/>
          </p:nvPr>
        </p:nvSpPr>
        <p:spPr>
          <a:xfrm>
            <a:off x="740850" y="457200"/>
            <a:ext cx="47832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Formulas and Technical Details</a:t>
            </a:r>
            <a:endParaRPr lang="en-US" sz="2000" dirty="0">
              <a:solidFill>
                <a:schemeClr val="lt1"/>
              </a:solidFill>
            </a:endParaRPr>
          </a:p>
        </p:txBody>
      </p:sp>
      <p:sp>
        <p:nvSpPr>
          <p:cNvPr id="2356" name="Google Shape;2356;p32"/>
          <p:cNvSpPr txBox="1">
            <a:spLocks noGrp="1"/>
          </p:cNvSpPr>
          <p:nvPr>
            <p:ph type="sldNum" idx="12"/>
          </p:nvPr>
        </p:nvSpPr>
        <p:spPr>
          <a:xfrm>
            <a:off x="8266725" y="4705875"/>
            <a:ext cx="695100" cy="27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pic>
        <p:nvPicPr>
          <p:cNvPr id="5" name="Picture 4">
            <a:extLst>
              <a:ext uri="{FF2B5EF4-FFF2-40B4-BE49-F238E27FC236}">
                <a16:creationId xmlns:a16="http://schemas.microsoft.com/office/drawing/2014/main" id="{86219DB1-0287-CA0F-1749-A311009E168F}"/>
              </a:ext>
            </a:extLst>
          </p:cNvPr>
          <p:cNvPicPr>
            <a:picLocks noChangeAspect="1"/>
          </p:cNvPicPr>
          <p:nvPr/>
        </p:nvPicPr>
        <p:blipFill>
          <a:blip r:embed="rId3"/>
          <a:stretch>
            <a:fillRect/>
          </a:stretch>
        </p:blipFill>
        <p:spPr>
          <a:xfrm>
            <a:off x="1233122" y="1630990"/>
            <a:ext cx="3798656" cy="546722"/>
          </a:xfrm>
          <a:prstGeom prst="rect">
            <a:avLst/>
          </a:prstGeom>
        </p:spPr>
      </p:pic>
      <p:pic>
        <p:nvPicPr>
          <p:cNvPr id="4" name="Picture 3">
            <a:extLst>
              <a:ext uri="{FF2B5EF4-FFF2-40B4-BE49-F238E27FC236}">
                <a16:creationId xmlns:a16="http://schemas.microsoft.com/office/drawing/2014/main" id="{82F07DC1-BC51-94B4-5AC5-22BFB843C85A}"/>
              </a:ext>
            </a:extLst>
          </p:cNvPr>
          <p:cNvPicPr>
            <a:picLocks noChangeAspect="1"/>
          </p:cNvPicPr>
          <p:nvPr/>
        </p:nvPicPr>
        <p:blipFill>
          <a:blip r:embed="rId4"/>
          <a:stretch>
            <a:fillRect/>
          </a:stretch>
        </p:blipFill>
        <p:spPr>
          <a:xfrm>
            <a:off x="1818583" y="3437276"/>
            <a:ext cx="2115579" cy="546723"/>
          </a:xfrm>
          <a:prstGeom prst="rect">
            <a:avLst/>
          </a:prstGeom>
        </p:spPr>
      </p:pic>
    </p:spTree>
    <p:extLst>
      <p:ext uri="{BB962C8B-B14F-4D97-AF65-F5344CB8AC3E}">
        <p14:creationId xmlns:p14="http://schemas.microsoft.com/office/powerpoint/2010/main" val="445081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Refinery Project Proposal by Slidesgo">
  <a:themeElements>
    <a:clrScheme name="Simple Light">
      <a:dk1>
        <a:srgbClr val="035334"/>
      </a:dk1>
      <a:lt1>
        <a:srgbClr val="FF5100"/>
      </a:lt1>
      <a:dk2>
        <a:srgbClr val="EAEAEA"/>
      </a:dk2>
      <a:lt2>
        <a:srgbClr val="FFCFB9"/>
      </a:lt2>
      <a:accent1>
        <a:srgbClr val="689885"/>
      </a:accent1>
      <a:accent2>
        <a:srgbClr val="0C3D24"/>
      </a:accent2>
      <a:accent3>
        <a:srgbClr val="FFFFFF"/>
      </a:accent3>
      <a:accent4>
        <a:srgbClr val="FFFFFF"/>
      </a:accent4>
      <a:accent5>
        <a:srgbClr val="FFFFFF"/>
      </a:accent5>
      <a:accent6>
        <a:srgbClr val="FFFFFF"/>
      </a:accent6>
      <a:hlink>
        <a:srgbClr val="03533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1078</TotalTime>
  <Words>1737</Words>
  <Application>Microsoft Office PowerPoint</Application>
  <PresentationFormat>On-screen Show (16:9)</PresentationFormat>
  <Paragraphs>149</Paragraphs>
  <Slides>19</Slides>
  <Notes>19</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Times New Roman</vt:lpstr>
      <vt:lpstr>Krona One</vt:lpstr>
      <vt:lpstr>Abril Fatface</vt:lpstr>
      <vt:lpstr>Inter Medium</vt:lpstr>
      <vt:lpstr>Barlow</vt:lpstr>
      <vt:lpstr>Arimo</vt:lpstr>
      <vt:lpstr>Refinery Project Proposal by Slidesgo</vt:lpstr>
      <vt:lpstr>Technical Report of Adaptive Neural Control For Non-Strict-Feedback Nonlinear Systems With Input Delay</vt:lpstr>
      <vt:lpstr>Introduction</vt:lpstr>
      <vt:lpstr>Motivation</vt:lpstr>
      <vt:lpstr>Innovation by Original Authors</vt:lpstr>
      <vt:lpstr>Working and Theory of Adaptive Neural Control</vt:lpstr>
      <vt:lpstr>Working and Theory of Adaptive Neural Control</vt:lpstr>
      <vt:lpstr>Working and Theory of Adaptive Neural Control</vt:lpstr>
      <vt:lpstr>Formulas and Technical Details</vt:lpstr>
      <vt:lpstr>Formulas and Technical Details</vt:lpstr>
      <vt:lpstr>Simulation Parameters</vt:lpstr>
      <vt:lpstr>Simulation Video</vt:lpstr>
      <vt:lpstr>Simulation Results – Figure 1</vt:lpstr>
      <vt:lpstr>Simulation Results – Figure 2</vt:lpstr>
      <vt:lpstr>Simulation Results – Figure 3</vt:lpstr>
      <vt:lpstr>Simulation Results – Figure 4</vt:lpstr>
      <vt:lpstr>MATLAB Code</vt:lpstr>
      <vt:lpstr>Discussions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Improved Bi-Directional RRT* using  Artificial Field Potential</dc:title>
  <cp:lastModifiedBy>Vishnu Mandala</cp:lastModifiedBy>
  <cp:revision>1</cp:revision>
  <dcterms:modified xsi:type="dcterms:W3CDTF">2023-11-28T13:56:29Z</dcterms:modified>
</cp:coreProperties>
</file>